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D4E8-AA30-4D20-84C7-2605063DF1E6}" type="datetimeFigureOut">
              <a:rPr lang="nl-NL" smtClean="0"/>
              <a:pPr/>
              <a:t>23-8-2010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3EF9-7C4B-4BFE-ACF3-0021840CAD9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D4E8-AA30-4D20-84C7-2605063DF1E6}" type="datetimeFigureOut">
              <a:rPr lang="nl-NL" smtClean="0"/>
              <a:pPr/>
              <a:t>23-8-2010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3EF9-7C4B-4BFE-ACF3-0021840CAD9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D4E8-AA30-4D20-84C7-2605063DF1E6}" type="datetimeFigureOut">
              <a:rPr lang="nl-NL" smtClean="0"/>
              <a:pPr/>
              <a:t>23-8-2010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3EF9-7C4B-4BFE-ACF3-0021840CAD9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D4E8-AA30-4D20-84C7-2605063DF1E6}" type="datetimeFigureOut">
              <a:rPr lang="nl-NL" smtClean="0"/>
              <a:pPr/>
              <a:t>23-8-2010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3EF9-7C4B-4BFE-ACF3-0021840CAD9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D4E8-AA30-4D20-84C7-2605063DF1E6}" type="datetimeFigureOut">
              <a:rPr lang="nl-NL" smtClean="0"/>
              <a:pPr/>
              <a:t>23-8-2010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3EF9-7C4B-4BFE-ACF3-0021840CAD9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D4E8-AA30-4D20-84C7-2605063DF1E6}" type="datetimeFigureOut">
              <a:rPr lang="nl-NL" smtClean="0"/>
              <a:pPr/>
              <a:t>23-8-2010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3EF9-7C4B-4BFE-ACF3-0021840CAD9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D4E8-AA30-4D20-84C7-2605063DF1E6}" type="datetimeFigureOut">
              <a:rPr lang="nl-NL" smtClean="0"/>
              <a:pPr/>
              <a:t>23-8-2010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3EF9-7C4B-4BFE-ACF3-0021840CAD9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D4E8-AA30-4D20-84C7-2605063DF1E6}" type="datetimeFigureOut">
              <a:rPr lang="nl-NL" smtClean="0"/>
              <a:pPr/>
              <a:t>23-8-2010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3EF9-7C4B-4BFE-ACF3-0021840CAD9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D4E8-AA30-4D20-84C7-2605063DF1E6}" type="datetimeFigureOut">
              <a:rPr lang="nl-NL" smtClean="0"/>
              <a:pPr/>
              <a:t>23-8-2010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3EF9-7C4B-4BFE-ACF3-0021840CAD9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D4E8-AA30-4D20-84C7-2605063DF1E6}" type="datetimeFigureOut">
              <a:rPr lang="nl-NL" smtClean="0"/>
              <a:pPr/>
              <a:t>23-8-2010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3EF9-7C4B-4BFE-ACF3-0021840CAD9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D4E8-AA30-4D20-84C7-2605063DF1E6}" type="datetimeFigureOut">
              <a:rPr lang="nl-NL" smtClean="0"/>
              <a:pPr/>
              <a:t>23-8-2010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3EF9-7C4B-4BFE-ACF3-0021840CAD9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4D4E8-AA30-4D20-84C7-2605063DF1E6}" type="datetimeFigureOut">
              <a:rPr lang="nl-NL" smtClean="0"/>
              <a:pPr/>
              <a:t>23-8-2010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A3EF9-7C4B-4BFE-ACF3-0021840CAD9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herfst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36572"/>
            <a:ext cx="8640960" cy="6476910"/>
          </a:xfrm>
          <a:prstGeom prst="rect">
            <a:avLst/>
          </a:prstGeom>
        </p:spPr>
      </p:pic>
      <p:pic>
        <p:nvPicPr>
          <p:cNvPr id="6" name="her">
            <a:hlinkClick r:id="" action="ppaction://media"/>
          </p:cNvPr>
          <p:cNvPicPr>
            <a:picLocks noRot="1" noChangeAspect="1"/>
          </p:cNvPicPr>
          <p:nvPr>
            <a:wavAudioFile r:embed="rId1" name="her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266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herfst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1" y="188560"/>
            <a:ext cx="8568952" cy="6424000"/>
          </a:xfrm>
        </p:spPr>
      </p:pic>
      <p:pic>
        <p:nvPicPr>
          <p:cNvPr id="6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344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herfst 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8640959" cy="6480720"/>
          </a:xfr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8859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herfst 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88638"/>
            <a:ext cx="8640960" cy="6480721"/>
          </a:xfr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125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herfst 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34634"/>
            <a:ext cx="8784976" cy="6588733"/>
          </a:xfr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1516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herfst 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1" y="188642"/>
            <a:ext cx="8568952" cy="6426714"/>
          </a:xfr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9453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herfst 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8712968" cy="6534726"/>
          </a:xfr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593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 descr="herfst 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1048528" y="1121957"/>
            <a:ext cx="6883251" cy="4588834"/>
          </a:xfrm>
        </p:spPr>
      </p:pic>
      <p:pic>
        <p:nvPicPr>
          <p:cNvPr id="7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4968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herfst 9 cop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8748464" cy="6566176"/>
          </a:xfr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813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Diavoorstelling (4:3)</PresentationFormat>
  <Paragraphs>0</Paragraphs>
  <Slides>9</Slides>
  <Notes>0</Notes>
  <HiddenSlides>0</HiddenSlides>
  <MMClips>9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Matt Damon</dc:creator>
  <cp:lastModifiedBy>Matt Damon</cp:lastModifiedBy>
  <cp:revision>8</cp:revision>
  <dcterms:created xsi:type="dcterms:W3CDTF">2010-08-20T14:40:14Z</dcterms:created>
  <dcterms:modified xsi:type="dcterms:W3CDTF">2010-08-23T08:06:45Z</dcterms:modified>
</cp:coreProperties>
</file>