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090A62-1516-4977-9B64-F33560A34708}" type="datetimeFigureOut">
              <a:rPr lang="nl-NL" smtClean="0"/>
              <a:t>9-4-2014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00FE4-0070-4586-AD98-6D79F2F81147}" type="slidenum">
              <a:rPr lang="nl-NL" smtClean="0"/>
              <a:t>‹nr.›</a:t>
            </a:fld>
            <a:endParaRPr lang="nl-NL"/>
          </a:p>
        </p:txBody>
      </p:sp>
    </p:spTree>
    <p:extLst>
      <p:ext uri="{BB962C8B-B14F-4D97-AF65-F5344CB8AC3E}">
        <p14:creationId xmlns:p14="http://schemas.microsoft.com/office/powerpoint/2010/main" val="221860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r>
              <a:rPr lang="nl-NL" smtClean="0"/>
              <a:t>9-4-2014</a:t>
            </a:r>
            <a:endParaRPr lang="nl-NL"/>
          </a:p>
        </p:txBody>
      </p:sp>
      <p:sp>
        <p:nvSpPr>
          <p:cNvPr id="5" name="Tijdelijke aanduiding voor voettekst 4"/>
          <p:cNvSpPr>
            <a:spLocks noGrp="1"/>
          </p:cNvSpPr>
          <p:nvPr>
            <p:ph type="ftr" sz="quarter" idx="11"/>
          </p:nvPr>
        </p:nvSpPr>
        <p:spPr/>
        <p:txBody>
          <a:bodyPr/>
          <a:lstStyle/>
          <a:p>
            <a:r>
              <a:rPr lang="nl-NL" smtClean="0"/>
              <a:t>digibordpeuters</a:t>
            </a:r>
            <a:endParaRPr lang="nl-NL"/>
          </a:p>
        </p:txBody>
      </p:sp>
      <p:sp>
        <p:nvSpPr>
          <p:cNvPr id="6" name="Tijdelijke aanduiding voor dianummer 5"/>
          <p:cNvSpPr>
            <a:spLocks noGrp="1"/>
          </p:cNvSpPr>
          <p:nvPr>
            <p:ph type="sldNum" sz="quarter" idx="12"/>
          </p:nvPr>
        </p:nvSpPr>
        <p:spPr/>
        <p:txBody>
          <a:bodyPr/>
          <a:lstStyle/>
          <a:p>
            <a:fld id="{3AC6736A-A7B8-49D1-8B05-9A06DB22F8DF}" type="slidenum">
              <a:rPr lang="nl-NL" smtClean="0"/>
              <a:t>‹nr.›</a:t>
            </a:fld>
            <a:endParaRPr lang="nl-NL"/>
          </a:p>
        </p:txBody>
      </p:sp>
    </p:spTree>
    <p:extLst>
      <p:ext uri="{BB962C8B-B14F-4D97-AF65-F5344CB8AC3E}">
        <p14:creationId xmlns:p14="http://schemas.microsoft.com/office/powerpoint/2010/main" val="282246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9-4-2014</a:t>
            </a:r>
            <a:endParaRPr lang="nl-NL"/>
          </a:p>
        </p:txBody>
      </p:sp>
      <p:sp>
        <p:nvSpPr>
          <p:cNvPr id="5" name="Tijdelijke aanduiding voor voettekst 4"/>
          <p:cNvSpPr>
            <a:spLocks noGrp="1"/>
          </p:cNvSpPr>
          <p:nvPr>
            <p:ph type="ftr" sz="quarter" idx="11"/>
          </p:nvPr>
        </p:nvSpPr>
        <p:spPr/>
        <p:txBody>
          <a:bodyPr/>
          <a:lstStyle/>
          <a:p>
            <a:r>
              <a:rPr lang="nl-NL" smtClean="0"/>
              <a:t>digibordpeuters</a:t>
            </a:r>
            <a:endParaRPr lang="nl-NL"/>
          </a:p>
        </p:txBody>
      </p:sp>
      <p:sp>
        <p:nvSpPr>
          <p:cNvPr id="6" name="Tijdelijke aanduiding voor dianummer 5"/>
          <p:cNvSpPr>
            <a:spLocks noGrp="1"/>
          </p:cNvSpPr>
          <p:nvPr>
            <p:ph type="sldNum" sz="quarter" idx="12"/>
          </p:nvPr>
        </p:nvSpPr>
        <p:spPr/>
        <p:txBody>
          <a:bodyPr/>
          <a:lstStyle/>
          <a:p>
            <a:fld id="{3AC6736A-A7B8-49D1-8B05-9A06DB22F8DF}" type="slidenum">
              <a:rPr lang="nl-NL" smtClean="0"/>
              <a:t>‹nr.›</a:t>
            </a:fld>
            <a:endParaRPr lang="nl-NL"/>
          </a:p>
        </p:txBody>
      </p:sp>
    </p:spTree>
    <p:extLst>
      <p:ext uri="{BB962C8B-B14F-4D97-AF65-F5344CB8AC3E}">
        <p14:creationId xmlns:p14="http://schemas.microsoft.com/office/powerpoint/2010/main" val="301153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9-4-2014</a:t>
            </a:r>
            <a:endParaRPr lang="nl-NL"/>
          </a:p>
        </p:txBody>
      </p:sp>
      <p:sp>
        <p:nvSpPr>
          <p:cNvPr id="5" name="Tijdelijke aanduiding voor voettekst 4"/>
          <p:cNvSpPr>
            <a:spLocks noGrp="1"/>
          </p:cNvSpPr>
          <p:nvPr>
            <p:ph type="ftr" sz="quarter" idx="11"/>
          </p:nvPr>
        </p:nvSpPr>
        <p:spPr/>
        <p:txBody>
          <a:bodyPr/>
          <a:lstStyle/>
          <a:p>
            <a:r>
              <a:rPr lang="nl-NL" smtClean="0"/>
              <a:t>digibordpeuters</a:t>
            </a:r>
            <a:endParaRPr lang="nl-NL"/>
          </a:p>
        </p:txBody>
      </p:sp>
      <p:sp>
        <p:nvSpPr>
          <p:cNvPr id="6" name="Tijdelijke aanduiding voor dianummer 5"/>
          <p:cNvSpPr>
            <a:spLocks noGrp="1"/>
          </p:cNvSpPr>
          <p:nvPr>
            <p:ph type="sldNum" sz="quarter" idx="12"/>
          </p:nvPr>
        </p:nvSpPr>
        <p:spPr/>
        <p:txBody>
          <a:bodyPr/>
          <a:lstStyle/>
          <a:p>
            <a:fld id="{3AC6736A-A7B8-49D1-8B05-9A06DB22F8DF}" type="slidenum">
              <a:rPr lang="nl-NL" smtClean="0"/>
              <a:t>‹nr.›</a:t>
            </a:fld>
            <a:endParaRPr lang="nl-NL"/>
          </a:p>
        </p:txBody>
      </p:sp>
    </p:spTree>
    <p:extLst>
      <p:ext uri="{BB962C8B-B14F-4D97-AF65-F5344CB8AC3E}">
        <p14:creationId xmlns:p14="http://schemas.microsoft.com/office/powerpoint/2010/main" val="200529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9-4-2014</a:t>
            </a:r>
            <a:endParaRPr lang="nl-NL"/>
          </a:p>
        </p:txBody>
      </p:sp>
      <p:sp>
        <p:nvSpPr>
          <p:cNvPr id="5" name="Tijdelijke aanduiding voor voettekst 4"/>
          <p:cNvSpPr>
            <a:spLocks noGrp="1"/>
          </p:cNvSpPr>
          <p:nvPr>
            <p:ph type="ftr" sz="quarter" idx="11"/>
          </p:nvPr>
        </p:nvSpPr>
        <p:spPr/>
        <p:txBody>
          <a:bodyPr/>
          <a:lstStyle/>
          <a:p>
            <a:r>
              <a:rPr lang="nl-NL" smtClean="0"/>
              <a:t>digibordpeuters</a:t>
            </a:r>
            <a:endParaRPr lang="nl-NL"/>
          </a:p>
        </p:txBody>
      </p:sp>
      <p:sp>
        <p:nvSpPr>
          <p:cNvPr id="6" name="Tijdelijke aanduiding voor dianummer 5"/>
          <p:cNvSpPr>
            <a:spLocks noGrp="1"/>
          </p:cNvSpPr>
          <p:nvPr>
            <p:ph type="sldNum" sz="quarter" idx="12"/>
          </p:nvPr>
        </p:nvSpPr>
        <p:spPr/>
        <p:txBody>
          <a:bodyPr/>
          <a:lstStyle/>
          <a:p>
            <a:fld id="{3AC6736A-A7B8-49D1-8B05-9A06DB22F8DF}" type="slidenum">
              <a:rPr lang="nl-NL" smtClean="0"/>
              <a:t>‹nr.›</a:t>
            </a:fld>
            <a:endParaRPr lang="nl-NL"/>
          </a:p>
        </p:txBody>
      </p:sp>
    </p:spTree>
    <p:extLst>
      <p:ext uri="{BB962C8B-B14F-4D97-AF65-F5344CB8AC3E}">
        <p14:creationId xmlns:p14="http://schemas.microsoft.com/office/powerpoint/2010/main" val="261132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r>
              <a:rPr lang="nl-NL" smtClean="0"/>
              <a:t>9-4-2014</a:t>
            </a:r>
            <a:endParaRPr lang="nl-NL"/>
          </a:p>
        </p:txBody>
      </p:sp>
      <p:sp>
        <p:nvSpPr>
          <p:cNvPr id="5" name="Tijdelijke aanduiding voor voettekst 4"/>
          <p:cNvSpPr>
            <a:spLocks noGrp="1"/>
          </p:cNvSpPr>
          <p:nvPr>
            <p:ph type="ftr" sz="quarter" idx="11"/>
          </p:nvPr>
        </p:nvSpPr>
        <p:spPr/>
        <p:txBody>
          <a:bodyPr/>
          <a:lstStyle/>
          <a:p>
            <a:r>
              <a:rPr lang="nl-NL" smtClean="0"/>
              <a:t>digibordpeuters</a:t>
            </a:r>
            <a:endParaRPr lang="nl-NL"/>
          </a:p>
        </p:txBody>
      </p:sp>
      <p:sp>
        <p:nvSpPr>
          <p:cNvPr id="6" name="Tijdelijke aanduiding voor dianummer 5"/>
          <p:cNvSpPr>
            <a:spLocks noGrp="1"/>
          </p:cNvSpPr>
          <p:nvPr>
            <p:ph type="sldNum" sz="quarter" idx="12"/>
          </p:nvPr>
        </p:nvSpPr>
        <p:spPr/>
        <p:txBody>
          <a:bodyPr/>
          <a:lstStyle/>
          <a:p>
            <a:fld id="{3AC6736A-A7B8-49D1-8B05-9A06DB22F8DF}" type="slidenum">
              <a:rPr lang="nl-NL" smtClean="0"/>
              <a:t>‹nr.›</a:t>
            </a:fld>
            <a:endParaRPr lang="nl-NL"/>
          </a:p>
        </p:txBody>
      </p:sp>
    </p:spTree>
    <p:extLst>
      <p:ext uri="{BB962C8B-B14F-4D97-AF65-F5344CB8AC3E}">
        <p14:creationId xmlns:p14="http://schemas.microsoft.com/office/powerpoint/2010/main" val="381863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r>
              <a:rPr lang="nl-NL" smtClean="0"/>
              <a:t>9-4-2014</a:t>
            </a:r>
            <a:endParaRPr lang="nl-NL"/>
          </a:p>
        </p:txBody>
      </p:sp>
      <p:sp>
        <p:nvSpPr>
          <p:cNvPr id="6" name="Tijdelijke aanduiding voor voettekst 5"/>
          <p:cNvSpPr>
            <a:spLocks noGrp="1"/>
          </p:cNvSpPr>
          <p:nvPr>
            <p:ph type="ftr" sz="quarter" idx="11"/>
          </p:nvPr>
        </p:nvSpPr>
        <p:spPr/>
        <p:txBody>
          <a:bodyPr/>
          <a:lstStyle/>
          <a:p>
            <a:r>
              <a:rPr lang="nl-NL" smtClean="0"/>
              <a:t>digibordpeuters</a:t>
            </a:r>
            <a:endParaRPr lang="nl-NL"/>
          </a:p>
        </p:txBody>
      </p:sp>
      <p:sp>
        <p:nvSpPr>
          <p:cNvPr id="7" name="Tijdelijke aanduiding voor dianummer 6"/>
          <p:cNvSpPr>
            <a:spLocks noGrp="1"/>
          </p:cNvSpPr>
          <p:nvPr>
            <p:ph type="sldNum" sz="quarter" idx="12"/>
          </p:nvPr>
        </p:nvSpPr>
        <p:spPr/>
        <p:txBody>
          <a:bodyPr/>
          <a:lstStyle/>
          <a:p>
            <a:fld id="{3AC6736A-A7B8-49D1-8B05-9A06DB22F8DF}" type="slidenum">
              <a:rPr lang="nl-NL" smtClean="0"/>
              <a:t>‹nr.›</a:t>
            </a:fld>
            <a:endParaRPr lang="nl-NL"/>
          </a:p>
        </p:txBody>
      </p:sp>
    </p:spTree>
    <p:extLst>
      <p:ext uri="{BB962C8B-B14F-4D97-AF65-F5344CB8AC3E}">
        <p14:creationId xmlns:p14="http://schemas.microsoft.com/office/powerpoint/2010/main" val="228216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r>
              <a:rPr lang="nl-NL" smtClean="0"/>
              <a:t>9-4-2014</a:t>
            </a:r>
            <a:endParaRPr lang="nl-NL"/>
          </a:p>
        </p:txBody>
      </p:sp>
      <p:sp>
        <p:nvSpPr>
          <p:cNvPr id="8" name="Tijdelijke aanduiding voor voettekst 7"/>
          <p:cNvSpPr>
            <a:spLocks noGrp="1"/>
          </p:cNvSpPr>
          <p:nvPr>
            <p:ph type="ftr" sz="quarter" idx="11"/>
          </p:nvPr>
        </p:nvSpPr>
        <p:spPr/>
        <p:txBody>
          <a:bodyPr/>
          <a:lstStyle/>
          <a:p>
            <a:r>
              <a:rPr lang="nl-NL" smtClean="0"/>
              <a:t>digibordpeuters</a:t>
            </a:r>
            <a:endParaRPr lang="nl-NL"/>
          </a:p>
        </p:txBody>
      </p:sp>
      <p:sp>
        <p:nvSpPr>
          <p:cNvPr id="9" name="Tijdelijke aanduiding voor dianummer 8"/>
          <p:cNvSpPr>
            <a:spLocks noGrp="1"/>
          </p:cNvSpPr>
          <p:nvPr>
            <p:ph type="sldNum" sz="quarter" idx="12"/>
          </p:nvPr>
        </p:nvSpPr>
        <p:spPr/>
        <p:txBody>
          <a:bodyPr/>
          <a:lstStyle/>
          <a:p>
            <a:fld id="{3AC6736A-A7B8-49D1-8B05-9A06DB22F8DF}" type="slidenum">
              <a:rPr lang="nl-NL" smtClean="0"/>
              <a:t>‹nr.›</a:t>
            </a:fld>
            <a:endParaRPr lang="nl-NL"/>
          </a:p>
        </p:txBody>
      </p:sp>
    </p:spTree>
    <p:extLst>
      <p:ext uri="{BB962C8B-B14F-4D97-AF65-F5344CB8AC3E}">
        <p14:creationId xmlns:p14="http://schemas.microsoft.com/office/powerpoint/2010/main" val="80852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r>
              <a:rPr lang="nl-NL" smtClean="0"/>
              <a:t>9-4-2014</a:t>
            </a:r>
            <a:endParaRPr lang="nl-NL"/>
          </a:p>
        </p:txBody>
      </p:sp>
      <p:sp>
        <p:nvSpPr>
          <p:cNvPr id="4" name="Tijdelijke aanduiding voor voettekst 3"/>
          <p:cNvSpPr>
            <a:spLocks noGrp="1"/>
          </p:cNvSpPr>
          <p:nvPr>
            <p:ph type="ftr" sz="quarter" idx="11"/>
          </p:nvPr>
        </p:nvSpPr>
        <p:spPr/>
        <p:txBody>
          <a:bodyPr/>
          <a:lstStyle/>
          <a:p>
            <a:r>
              <a:rPr lang="nl-NL" smtClean="0"/>
              <a:t>digibordpeuters</a:t>
            </a:r>
            <a:endParaRPr lang="nl-NL"/>
          </a:p>
        </p:txBody>
      </p:sp>
      <p:sp>
        <p:nvSpPr>
          <p:cNvPr id="5" name="Tijdelijke aanduiding voor dianummer 4"/>
          <p:cNvSpPr>
            <a:spLocks noGrp="1"/>
          </p:cNvSpPr>
          <p:nvPr>
            <p:ph type="sldNum" sz="quarter" idx="12"/>
          </p:nvPr>
        </p:nvSpPr>
        <p:spPr/>
        <p:txBody>
          <a:bodyPr/>
          <a:lstStyle/>
          <a:p>
            <a:fld id="{3AC6736A-A7B8-49D1-8B05-9A06DB22F8DF}" type="slidenum">
              <a:rPr lang="nl-NL" smtClean="0"/>
              <a:t>‹nr.›</a:t>
            </a:fld>
            <a:endParaRPr lang="nl-NL"/>
          </a:p>
        </p:txBody>
      </p:sp>
    </p:spTree>
    <p:extLst>
      <p:ext uri="{BB962C8B-B14F-4D97-AF65-F5344CB8AC3E}">
        <p14:creationId xmlns:p14="http://schemas.microsoft.com/office/powerpoint/2010/main" val="27383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9-4-2014</a:t>
            </a:r>
            <a:endParaRPr lang="nl-NL"/>
          </a:p>
        </p:txBody>
      </p:sp>
      <p:sp>
        <p:nvSpPr>
          <p:cNvPr id="3" name="Tijdelijke aanduiding voor voettekst 2"/>
          <p:cNvSpPr>
            <a:spLocks noGrp="1"/>
          </p:cNvSpPr>
          <p:nvPr>
            <p:ph type="ftr" sz="quarter" idx="11"/>
          </p:nvPr>
        </p:nvSpPr>
        <p:spPr/>
        <p:txBody>
          <a:bodyPr/>
          <a:lstStyle/>
          <a:p>
            <a:r>
              <a:rPr lang="nl-NL" smtClean="0"/>
              <a:t>digibordpeuters</a:t>
            </a:r>
            <a:endParaRPr lang="nl-NL"/>
          </a:p>
        </p:txBody>
      </p:sp>
      <p:sp>
        <p:nvSpPr>
          <p:cNvPr id="4" name="Tijdelijke aanduiding voor dianummer 3"/>
          <p:cNvSpPr>
            <a:spLocks noGrp="1"/>
          </p:cNvSpPr>
          <p:nvPr>
            <p:ph type="sldNum" sz="quarter" idx="12"/>
          </p:nvPr>
        </p:nvSpPr>
        <p:spPr/>
        <p:txBody>
          <a:bodyPr/>
          <a:lstStyle/>
          <a:p>
            <a:fld id="{3AC6736A-A7B8-49D1-8B05-9A06DB22F8DF}" type="slidenum">
              <a:rPr lang="nl-NL" smtClean="0"/>
              <a:t>‹nr.›</a:t>
            </a:fld>
            <a:endParaRPr lang="nl-NL"/>
          </a:p>
        </p:txBody>
      </p:sp>
    </p:spTree>
    <p:extLst>
      <p:ext uri="{BB962C8B-B14F-4D97-AF65-F5344CB8AC3E}">
        <p14:creationId xmlns:p14="http://schemas.microsoft.com/office/powerpoint/2010/main" val="242435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NL" smtClean="0"/>
              <a:t>9-4-2014</a:t>
            </a:r>
            <a:endParaRPr lang="nl-NL"/>
          </a:p>
        </p:txBody>
      </p:sp>
      <p:sp>
        <p:nvSpPr>
          <p:cNvPr id="6" name="Tijdelijke aanduiding voor voettekst 5"/>
          <p:cNvSpPr>
            <a:spLocks noGrp="1"/>
          </p:cNvSpPr>
          <p:nvPr>
            <p:ph type="ftr" sz="quarter" idx="11"/>
          </p:nvPr>
        </p:nvSpPr>
        <p:spPr/>
        <p:txBody>
          <a:bodyPr/>
          <a:lstStyle/>
          <a:p>
            <a:r>
              <a:rPr lang="nl-NL" smtClean="0"/>
              <a:t>digibordpeuters</a:t>
            </a:r>
            <a:endParaRPr lang="nl-NL"/>
          </a:p>
        </p:txBody>
      </p:sp>
      <p:sp>
        <p:nvSpPr>
          <p:cNvPr id="7" name="Tijdelijke aanduiding voor dianummer 6"/>
          <p:cNvSpPr>
            <a:spLocks noGrp="1"/>
          </p:cNvSpPr>
          <p:nvPr>
            <p:ph type="sldNum" sz="quarter" idx="12"/>
          </p:nvPr>
        </p:nvSpPr>
        <p:spPr/>
        <p:txBody>
          <a:bodyPr/>
          <a:lstStyle/>
          <a:p>
            <a:fld id="{3AC6736A-A7B8-49D1-8B05-9A06DB22F8DF}" type="slidenum">
              <a:rPr lang="nl-NL" smtClean="0"/>
              <a:t>‹nr.›</a:t>
            </a:fld>
            <a:endParaRPr lang="nl-NL"/>
          </a:p>
        </p:txBody>
      </p:sp>
    </p:spTree>
    <p:extLst>
      <p:ext uri="{BB962C8B-B14F-4D97-AF65-F5344CB8AC3E}">
        <p14:creationId xmlns:p14="http://schemas.microsoft.com/office/powerpoint/2010/main" val="233442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NL" smtClean="0"/>
              <a:t>9-4-2014</a:t>
            </a:r>
            <a:endParaRPr lang="nl-NL"/>
          </a:p>
        </p:txBody>
      </p:sp>
      <p:sp>
        <p:nvSpPr>
          <p:cNvPr id="6" name="Tijdelijke aanduiding voor voettekst 5"/>
          <p:cNvSpPr>
            <a:spLocks noGrp="1"/>
          </p:cNvSpPr>
          <p:nvPr>
            <p:ph type="ftr" sz="quarter" idx="11"/>
          </p:nvPr>
        </p:nvSpPr>
        <p:spPr/>
        <p:txBody>
          <a:bodyPr/>
          <a:lstStyle/>
          <a:p>
            <a:r>
              <a:rPr lang="nl-NL" smtClean="0"/>
              <a:t>digibordpeuters</a:t>
            </a:r>
            <a:endParaRPr lang="nl-NL"/>
          </a:p>
        </p:txBody>
      </p:sp>
      <p:sp>
        <p:nvSpPr>
          <p:cNvPr id="7" name="Tijdelijke aanduiding voor dianummer 6"/>
          <p:cNvSpPr>
            <a:spLocks noGrp="1"/>
          </p:cNvSpPr>
          <p:nvPr>
            <p:ph type="sldNum" sz="quarter" idx="12"/>
          </p:nvPr>
        </p:nvSpPr>
        <p:spPr/>
        <p:txBody>
          <a:bodyPr/>
          <a:lstStyle/>
          <a:p>
            <a:fld id="{3AC6736A-A7B8-49D1-8B05-9A06DB22F8DF}" type="slidenum">
              <a:rPr lang="nl-NL" smtClean="0"/>
              <a:t>‹nr.›</a:t>
            </a:fld>
            <a:endParaRPr lang="nl-NL"/>
          </a:p>
        </p:txBody>
      </p:sp>
    </p:spTree>
    <p:extLst>
      <p:ext uri="{BB962C8B-B14F-4D97-AF65-F5344CB8AC3E}">
        <p14:creationId xmlns:p14="http://schemas.microsoft.com/office/powerpoint/2010/main" val="385659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smtClean="0"/>
              <a:t>9-4-2014</a:t>
            </a: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digibordpeuters</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6736A-A7B8-49D1-8B05-9A06DB22F8DF}" type="slidenum">
              <a:rPr lang="nl-NL" smtClean="0"/>
              <a:t>‹nr.›</a:t>
            </a:fld>
            <a:endParaRPr lang="nl-NL"/>
          </a:p>
        </p:txBody>
      </p:sp>
    </p:spTree>
    <p:extLst>
      <p:ext uri="{BB962C8B-B14F-4D97-AF65-F5344CB8AC3E}">
        <p14:creationId xmlns:p14="http://schemas.microsoft.com/office/powerpoint/2010/main" val="1881225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image" Target="../media/image2.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4.wav"/><Relationship Id="rId7"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audio" Target="../media/audio2.wav"/><Relationship Id="rId6" Type="http://schemas.openxmlformats.org/officeDocument/2006/relationships/slideLayout" Target="../slideLayouts/slideLayout1.xml"/><Relationship Id="rId11" Type="http://schemas.openxmlformats.org/officeDocument/2006/relationships/image" Target="../media/image7.png"/><Relationship Id="rId5" Type="http://schemas.openxmlformats.org/officeDocument/2006/relationships/audio" Target="../media/audio6.wav"/><Relationship Id="rId10" Type="http://schemas.openxmlformats.org/officeDocument/2006/relationships/image" Target="../media/image5.png"/><Relationship Id="rId4" Type="http://schemas.openxmlformats.org/officeDocument/2006/relationships/audio" Target="../media/audio5.wav"/><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9.wav"/><Relationship Id="rId7" Type="http://schemas.openxmlformats.org/officeDocument/2006/relationships/image" Target="../media/image6.png"/><Relationship Id="rId2" Type="http://schemas.openxmlformats.org/officeDocument/2006/relationships/audio" Target="../media/audio8.wav"/><Relationship Id="rId1" Type="http://schemas.openxmlformats.org/officeDocument/2006/relationships/audio" Target="../media/audio7.wav"/><Relationship Id="rId6" Type="http://schemas.openxmlformats.org/officeDocument/2006/relationships/slideLayout" Target="../slideLayouts/slideLayout6.xml"/><Relationship Id="rId11" Type="http://schemas.openxmlformats.org/officeDocument/2006/relationships/image" Target="../media/image7.png"/><Relationship Id="rId5" Type="http://schemas.openxmlformats.org/officeDocument/2006/relationships/audio" Target="../media/audio11.wav"/><Relationship Id="rId10" Type="http://schemas.openxmlformats.org/officeDocument/2006/relationships/image" Target="../media/image5.png"/><Relationship Id="rId4" Type="http://schemas.openxmlformats.org/officeDocument/2006/relationships/audio" Target="../media/audio10.wav"/><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4.wav"/><Relationship Id="rId7" Type="http://schemas.openxmlformats.org/officeDocument/2006/relationships/image" Target="../media/image6.png"/><Relationship Id="rId2" Type="http://schemas.openxmlformats.org/officeDocument/2006/relationships/audio" Target="../media/audio13.wav"/><Relationship Id="rId1" Type="http://schemas.openxmlformats.org/officeDocument/2006/relationships/audio" Target="../media/audio12.wav"/><Relationship Id="rId6" Type="http://schemas.openxmlformats.org/officeDocument/2006/relationships/slideLayout" Target="../slideLayouts/slideLayout6.xml"/><Relationship Id="rId11" Type="http://schemas.openxmlformats.org/officeDocument/2006/relationships/image" Target="../media/image5.png"/><Relationship Id="rId5" Type="http://schemas.openxmlformats.org/officeDocument/2006/relationships/audio" Target="../media/audio16.wav"/><Relationship Id="rId10" Type="http://schemas.openxmlformats.org/officeDocument/2006/relationships/image" Target="../media/image7.png"/><Relationship Id="rId4" Type="http://schemas.openxmlformats.org/officeDocument/2006/relationships/audio" Target="../media/audio15.wav"/><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9.wav"/><Relationship Id="rId7" Type="http://schemas.openxmlformats.org/officeDocument/2006/relationships/image" Target="../media/image6.png"/><Relationship Id="rId2" Type="http://schemas.openxmlformats.org/officeDocument/2006/relationships/audio" Target="../media/audio18.wav"/><Relationship Id="rId1" Type="http://schemas.openxmlformats.org/officeDocument/2006/relationships/audio" Target="../media/audio17.wav"/><Relationship Id="rId6" Type="http://schemas.openxmlformats.org/officeDocument/2006/relationships/slideLayout" Target="../slideLayouts/slideLayout6.xml"/><Relationship Id="rId11" Type="http://schemas.openxmlformats.org/officeDocument/2006/relationships/image" Target="../media/image7.png"/><Relationship Id="rId5" Type="http://schemas.openxmlformats.org/officeDocument/2006/relationships/audio" Target="../media/audio21.wav"/><Relationship Id="rId10" Type="http://schemas.openxmlformats.org/officeDocument/2006/relationships/image" Target="../media/image5.png"/><Relationship Id="rId4" Type="http://schemas.openxmlformats.org/officeDocument/2006/relationships/audio" Target="../media/audio20.wav"/><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4.wav"/><Relationship Id="rId7" Type="http://schemas.openxmlformats.org/officeDocument/2006/relationships/image" Target="../media/image9.png"/><Relationship Id="rId2" Type="http://schemas.openxmlformats.org/officeDocument/2006/relationships/audio" Target="../media/audio23.wav"/><Relationship Id="rId1" Type="http://schemas.openxmlformats.org/officeDocument/2006/relationships/audio" Target="../media/audio22.wav"/><Relationship Id="rId6" Type="http://schemas.openxmlformats.org/officeDocument/2006/relationships/slideLayout" Target="../slideLayouts/slideLayout6.xml"/><Relationship Id="rId11" Type="http://schemas.openxmlformats.org/officeDocument/2006/relationships/image" Target="../media/image5.png"/><Relationship Id="rId5" Type="http://schemas.openxmlformats.org/officeDocument/2006/relationships/audio" Target="../media/audio26.wav"/><Relationship Id="rId10" Type="http://schemas.openxmlformats.org/officeDocument/2006/relationships/image" Target="../media/image13.png"/><Relationship Id="rId4" Type="http://schemas.openxmlformats.org/officeDocument/2006/relationships/audio" Target="../media/audio25.wav"/><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9.wav"/><Relationship Id="rId7" Type="http://schemas.openxmlformats.org/officeDocument/2006/relationships/image" Target="../media/image9.png"/><Relationship Id="rId2" Type="http://schemas.openxmlformats.org/officeDocument/2006/relationships/audio" Target="../media/audio28.wav"/><Relationship Id="rId1" Type="http://schemas.openxmlformats.org/officeDocument/2006/relationships/audio" Target="../media/audio27.wav"/><Relationship Id="rId6" Type="http://schemas.openxmlformats.org/officeDocument/2006/relationships/slideLayout" Target="../slideLayouts/slideLayout6.xml"/><Relationship Id="rId11" Type="http://schemas.openxmlformats.org/officeDocument/2006/relationships/image" Target="../media/image5.png"/><Relationship Id="rId5" Type="http://schemas.openxmlformats.org/officeDocument/2006/relationships/audio" Target="../media/audio31.wav"/><Relationship Id="rId10" Type="http://schemas.openxmlformats.org/officeDocument/2006/relationships/image" Target="../media/image13.png"/><Relationship Id="rId4" Type="http://schemas.openxmlformats.org/officeDocument/2006/relationships/audio" Target="../media/audio30.wav"/><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34.wav"/><Relationship Id="rId7" Type="http://schemas.openxmlformats.org/officeDocument/2006/relationships/image" Target="../media/image9.png"/><Relationship Id="rId12" Type="http://schemas.openxmlformats.org/officeDocument/2006/relationships/image" Target="../media/image29.png"/><Relationship Id="rId2" Type="http://schemas.openxmlformats.org/officeDocument/2006/relationships/audio" Target="../media/audio33.wav"/><Relationship Id="rId1" Type="http://schemas.openxmlformats.org/officeDocument/2006/relationships/audio" Target="../media/audio32.wav"/><Relationship Id="rId6" Type="http://schemas.openxmlformats.org/officeDocument/2006/relationships/slideLayout" Target="../slideLayouts/slideLayout6.xml"/><Relationship Id="rId11" Type="http://schemas.openxmlformats.org/officeDocument/2006/relationships/image" Target="../media/image5.png"/><Relationship Id="rId5" Type="http://schemas.openxmlformats.org/officeDocument/2006/relationships/audio" Target="../media/audio36.wav"/><Relationship Id="rId10" Type="http://schemas.openxmlformats.org/officeDocument/2006/relationships/image" Target="../media/image28.png"/><Relationship Id="rId4" Type="http://schemas.openxmlformats.org/officeDocument/2006/relationships/audio" Target="../media/audio35.wav"/><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9.png"/><Relationship Id="rId3" Type="http://schemas.openxmlformats.org/officeDocument/2006/relationships/audio" Target="../media/audio39.wav"/><Relationship Id="rId7" Type="http://schemas.openxmlformats.org/officeDocument/2006/relationships/image" Target="../media/image9.png"/><Relationship Id="rId12" Type="http://schemas.openxmlformats.org/officeDocument/2006/relationships/image" Target="../media/image15.png"/><Relationship Id="rId2" Type="http://schemas.openxmlformats.org/officeDocument/2006/relationships/audio" Target="../media/audio38.wav"/><Relationship Id="rId1" Type="http://schemas.openxmlformats.org/officeDocument/2006/relationships/audio" Target="../media/audio37.wav"/><Relationship Id="rId6" Type="http://schemas.openxmlformats.org/officeDocument/2006/relationships/slideLayout" Target="../slideLayouts/slideLayout6.xml"/><Relationship Id="rId11" Type="http://schemas.openxmlformats.org/officeDocument/2006/relationships/image" Target="../media/image24.png"/><Relationship Id="rId5" Type="http://schemas.openxmlformats.org/officeDocument/2006/relationships/audio" Target="../media/audio41.wav"/><Relationship Id="rId10" Type="http://schemas.openxmlformats.org/officeDocument/2006/relationships/image" Target="../media/image13.png"/><Relationship Id="rId4" Type="http://schemas.openxmlformats.org/officeDocument/2006/relationships/audio" Target="../media/audio40.wav"/><Relationship Id="rId9" Type="http://schemas.openxmlformats.org/officeDocument/2006/relationships/image" Target="../media/image28.png"/><Relationship Id="rId1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42.wav"/><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3" Type="http://schemas.microsoft.com/office/2007/relationships/media" Target="../media/media8.wav"/><Relationship Id="rId18" Type="http://schemas.openxmlformats.org/officeDocument/2006/relationships/audio" Target="../media/media10.wav"/><Relationship Id="rId26" Type="http://schemas.openxmlformats.org/officeDocument/2006/relationships/image" Target="../media/image10.png"/><Relationship Id="rId3" Type="http://schemas.microsoft.com/office/2007/relationships/media" Target="../media/media3.wav"/><Relationship Id="rId21" Type="http://schemas.openxmlformats.org/officeDocument/2006/relationships/slideLayout" Target="../slideLayouts/slideLayout7.xml"/><Relationship Id="rId7" Type="http://schemas.microsoft.com/office/2007/relationships/media" Target="../media/media5.wav"/><Relationship Id="rId12" Type="http://schemas.openxmlformats.org/officeDocument/2006/relationships/audio" Target="../media/media7.wav"/><Relationship Id="rId17" Type="http://schemas.microsoft.com/office/2007/relationships/media" Target="../media/media10.wav"/><Relationship Id="rId25" Type="http://schemas.openxmlformats.org/officeDocument/2006/relationships/image" Target="../media/image9.png"/><Relationship Id="rId33" Type="http://schemas.openxmlformats.org/officeDocument/2006/relationships/image" Target="../media/image16.png"/><Relationship Id="rId2" Type="http://schemas.openxmlformats.org/officeDocument/2006/relationships/audio" Target="../media/media2.wav"/><Relationship Id="rId16" Type="http://schemas.openxmlformats.org/officeDocument/2006/relationships/audio" Target="../media/media9.wav"/><Relationship Id="rId20" Type="http://schemas.openxmlformats.org/officeDocument/2006/relationships/audio" Target="../media/media11.wav"/><Relationship Id="rId29" Type="http://schemas.openxmlformats.org/officeDocument/2006/relationships/image" Target="../media/image13.png"/><Relationship Id="rId1" Type="http://schemas.microsoft.com/office/2007/relationships/media" Target="../media/media2.wav"/><Relationship Id="rId6" Type="http://schemas.openxmlformats.org/officeDocument/2006/relationships/audio" Target="../media/media4.wav"/><Relationship Id="rId11" Type="http://schemas.microsoft.com/office/2007/relationships/media" Target="../media/media7.wav"/><Relationship Id="rId24" Type="http://schemas.openxmlformats.org/officeDocument/2006/relationships/image" Target="../media/image8.png"/><Relationship Id="rId32" Type="http://schemas.openxmlformats.org/officeDocument/2006/relationships/image" Target="../media/image5.png"/><Relationship Id="rId5" Type="http://schemas.microsoft.com/office/2007/relationships/media" Target="../media/media4.wav"/><Relationship Id="rId15" Type="http://schemas.microsoft.com/office/2007/relationships/media" Target="../media/media9.wav"/><Relationship Id="rId23" Type="http://schemas.openxmlformats.org/officeDocument/2006/relationships/image" Target="../media/image7.png"/><Relationship Id="rId28" Type="http://schemas.openxmlformats.org/officeDocument/2006/relationships/image" Target="../media/image12.png"/><Relationship Id="rId10" Type="http://schemas.openxmlformats.org/officeDocument/2006/relationships/audio" Target="../media/media6.wav"/><Relationship Id="rId19" Type="http://schemas.microsoft.com/office/2007/relationships/media" Target="../media/media11.wav"/><Relationship Id="rId31" Type="http://schemas.openxmlformats.org/officeDocument/2006/relationships/image" Target="../media/image15.png"/><Relationship Id="rId4" Type="http://schemas.openxmlformats.org/officeDocument/2006/relationships/audio" Target="../media/media3.wav"/><Relationship Id="rId9" Type="http://schemas.microsoft.com/office/2007/relationships/media" Target="../media/media6.wav"/><Relationship Id="rId14" Type="http://schemas.openxmlformats.org/officeDocument/2006/relationships/audio" Target="../media/media8.wav"/><Relationship Id="rId22" Type="http://schemas.openxmlformats.org/officeDocument/2006/relationships/image" Target="../media/image6.png"/><Relationship Id="rId27" Type="http://schemas.openxmlformats.org/officeDocument/2006/relationships/image" Target="../media/image11.png"/><Relationship Id="rId30" Type="http://schemas.openxmlformats.org/officeDocument/2006/relationships/image" Target="../media/image14.png"/><Relationship Id="rId8" Type="http://schemas.openxmlformats.org/officeDocument/2006/relationships/audio" Target="../media/media5.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8.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18.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21.pn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21.pn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24.pn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077072"/>
            <a:ext cx="2286319" cy="1714739"/>
          </a:xfrm>
          <a:prstGeom prst="rect">
            <a:avLst/>
          </a:prstGeom>
          <a:ln w="57150">
            <a:solidFill>
              <a:srgbClr val="FFFF00"/>
            </a:solidFill>
          </a:ln>
        </p:spPr>
      </p:pic>
      <p:pic>
        <p:nvPicPr>
          <p:cNvPr id="5" name="Afbeelding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236" y="4077071"/>
            <a:ext cx="2286319" cy="1714739"/>
          </a:xfrm>
          <a:prstGeom prst="rect">
            <a:avLst/>
          </a:prstGeom>
          <a:ln w="57150">
            <a:solidFill>
              <a:srgbClr val="FFFF00"/>
            </a:solidFill>
          </a:ln>
        </p:spPr>
      </p:pic>
      <p:pic>
        <p:nvPicPr>
          <p:cNvPr id="7" name="Afbeelding 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77072"/>
            <a:ext cx="2286319" cy="1714739"/>
          </a:xfrm>
          <a:prstGeom prst="rect">
            <a:avLst/>
          </a:prstGeom>
          <a:ln w="57150">
            <a:solidFill>
              <a:srgbClr val="FFFF00"/>
            </a:solidFill>
          </a:ln>
        </p:spPr>
      </p:pic>
      <p:sp>
        <p:nvSpPr>
          <p:cNvPr id="8" name="Tekstvak 7"/>
          <p:cNvSpPr txBox="1"/>
          <p:nvPr/>
        </p:nvSpPr>
        <p:spPr>
          <a:xfrm>
            <a:off x="782611" y="1340768"/>
            <a:ext cx="7992888" cy="1446550"/>
          </a:xfrm>
          <a:prstGeom prst="rect">
            <a:avLst/>
          </a:prstGeom>
          <a:noFill/>
        </p:spPr>
        <p:txBody>
          <a:bodyPr wrap="square" rtlCol="0">
            <a:spAutoFit/>
          </a:bodyPr>
          <a:lstStyle/>
          <a:p>
            <a:pPr algn="ctr"/>
            <a:r>
              <a:rPr lang="nl-NL" sz="4400" dirty="0" smtClean="0">
                <a:solidFill>
                  <a:srgbClr val="FFFF00"/>
                </a:solidFill>
                <a:latin typeface="Algerian" panose="04020705040A02060702" pitchFamily="82" charset="0"/>
              </a:rPr>
              <a:t>Kies een spel </a:t>
            </a:r>
          </a:p>
          <a:p>
            <a:pPr algn="ctr"/>
            <a:r>
              <a:rPr lang="nl-NL" sz="4400" dirty="0" smtClean="0">
                <a:solidFill>
                  <a:srgbClr val="FFFF00"/>
                </a:solidFill>
                <a:latin typeface="Algerian" panose="04020705040A02060702" pitchFamily="82" charset="0"/>
              </a:rPr>
              <a:t>Of luister naar een liedje</a:t>
            </a:r>
            <a:endParaRPr lang="nl-NL" sz="4400" dirty="0">
              <a:solidFill>
                <a:srgbClr val="FFFF00"/>
              </a:solidFill>
              <a:latin typeface="Algerian" panose="04020705040A02060702" pitchFamily="82" charset="0"/>
            </a:endParaRPr>
          </a:p>
        </p:txBody>
      </p:sp>
      <p:sp>
        <p:nvSpPr>
          <p:cNvPr id="2" name="Tijdelijke aanduiding voor datum 1"/>
          <p:cNvSpPr>
            <a:spLocks noGrp="1"/>
          </p:cNvSpPr>
          <p:nvPr>
            <p:ph type="dt" sz="half" idx="10"/>
          </p:nvPr>
        </p:nvSpPr>
        <p:spPr/>
        <p:txBody>
          <a:bodyPr/>
          <a:lstStyle/>
          <a:p>
            <a:r>
              <a:rPr lang="nl-NL" smtClean="0"/>
              <a:t>9-4-2014</a:t>
            </a:r>
            <a:endParaRPr lang="nl-NL"/>
          </a:p>
        </p:txBody>
      </p:sp>
      <p:sp>
        <p:nvSpPr>
          <p:cNvPr id="3" name="Tijdelijke aanduiding voor voettekst 2"/>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1378203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4"/>
            <a:ext cx="6858000" cy="4008437"/>
          </a:xfrm>
        </p:spPr>
        <p:txBody>
          <a:bodyPr rtlCol="0">
            <a:normAutofit/>
          </a:bodyPr>
          <a:lstStyle/>
          <a:p>
            <a:pPr fontAlgn="auto">
              <a:spcAft>
                <a:spcPts val="0"/>
              </a:spcAft>
              <a:defRPr/>
            </a:pPr>
            <a:r>
              <a:rPr lang="nl-NL" dirty="0" smtClean="0"/>
              <a:t>Rode stippen op een ei, </a:t>
            </a:r>
            <a:br>
              <a:rPr lang="nl-NL" dirty="0" smtClean="0"/>
            </a:br>
            <a:r>
              <a:rPr lang="nl-NL" dirty="0" smtClean="0"/>
              <a:t>met een mooie strik erbij.</a:t>
            </a:r>
            <a:br>
              <a:rPr lang="nl-NL" dirty="0" smtClean="0"/>
            </a:br>
            <a:r>
              <a:rPr lang="nl-NL" dirty="0" smtClean="0"/>
              <a:t>Ik heb een ei voor jou </a:t>
            </a:r>
            <a:br>
              <a:rPr lang="nl-NL" dirty="0" smtClean="0"/>
            </a:br>
            <a:r>
              <a:rPr lang="nl-NL" dirty="0" smtClean="0"/>
              <a:t>en een ei voor mij .</a:t>
            </a:r>
            <a:br>
              <a:rPr lang="nl-NL" dirty="0" smtClean="0"/>
            </a:br>
            <a:r>
              <a:rPr lang="nl-NL" dirty="0" smtClean="0"/>
              <a:t>Welke kleur kies jij?</a:t>
            </a:r>
            <a:endParaRPr lang="en-GB" dirty="0"/>
          </a:p>
        </p:txBody>
      </p:sp>
      <p:sp>
        <p:nvSpPr>
          <p:cNvPr id="3" name="Actieknop: Verder of Volgende 2">
            <a:hlinkClick r:id="" action="ppaction://hlinkshowjump?jump=nextslide" highlightClick="1"/>
          </p:cNvPr>
          <p:cNvSpPr/>
          <p:nvPr/>
        </p:nvSpPr>
        <p:spPr>
          <a:xfrm>
            <a:off x="7571185" y="5130800"/>
            <a:ext cx="809625" cy="1079500"/>
          </a:xfrm>
          <a:prstGeom prst="actionButtonForwardNext">
            <a:avLst/>
          </a:prstGeom>
          <a:solidFill>
            <a:srgbClr val="F9373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052"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2786064"/>
            <a:ext cx="1435894"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datum 6"/>
          <p:cNvSpPr>
            <a:spLocks noGrp="1"/>
          </p:cNvSpPr>
          <p:nvPr>
            <p:ph type="dt" sz="quarter" idx="10"/>
          </p:nvPr>
        </p:nvSpPr>
        <p:spPr/>
        <p:txBody>
          <a:bodyPr/>
          <a:lstStyle/>
          <a:p>
            <a:pPr>
              <a:defRPr/>
            </a:pPr>
            <a:r>
              <a:rPr lang="nl-NL" smtClean="0"/>
              <a:t>9-4-2014</a:t>
            </a:r>
            <a:endParaRPr lang="en-GB"/>
          </a:p>
        </p:txBody>
      </p:sp>
      <p:sp>
        <p:nvSpPr>
          <p:cNvPr id="8" name="Tijdelijke aanduiding voor voettekst 7"/>
          <p:cNvSpPr>
            <a:spLocks noGrp="1"/>
          </p:cNvSpPr>
          <p:nvPr>
            <p:ph type="ftr" sz="quarter" idx="11"/>
          </p:nvPr>
        </p:nvSpPr>
        <p:spPr/>
        <p:txBody>
          <a:bodyPr/>
          <a:lstStyle/>
          <a:p>
            <a:pPr>
              <a:defRPr/>
            </a:pPr>
            <a:r>
              <a:rPr lang="en-GB"/>
              <a:t>digibordpeuters</a:t>
            </a:r>
          </a:p>
        </p:txBody>
      </p:sp>
      <p:pic>
        <p:nvPicPr>
          <p:cNvPr id="9" name="6ACE2858.wav">
            <a:hlinkClick r:id="" action="ppaction://media"/>
          </p:cNvPr>
          <p:cNvPicPr>
            <a:picLocks noChangeAspect="1"/>
          </p:cNvPicPr>
          <p:nvPr>
            <a:wavAudioFile r:embed="rId1" name="6ACE2BEA.wav"/>
          </p:nvPr>
        </p:nvPicPr>
        <p:blipFill>
          <a:blip r:embed="rId4">
            <a:extLst>
              <a:ext uri="{28A0092B-C50C-407E-A947-70E740481C1C}">
                <a14:useLocalDpi xmlns:a14="http://schemas.microsoft.com/office/drawing/2010/main" val="0"/>
              </a:ext>
            </a:extLst>
          </a:blip>
          <a:srcRect/>
          <a:stretch>
            <a:fillRect/>
          </a:stretch>
        </p:blipFill>
        <p:spPr bwMode="auto">
          <a:xfrm>
            <a:off x="238125" y="56007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37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1143000" y="415926"/>
            <a:ext cx="6858000" cy="968375"/>
          </a:xfrm>
        </p:spPr>
        <p:txBody>
          <a:bodyPr/>
          <a:lstStyle/>
          <a:p>
            <a:r>
              <a:rPr lang="nl-NL" altLang="nl-NL" smtClean="0"/>
              <a:t>Gele stippen op een ei.</a:t>
            </a:r>
            <a:endParaRPr lang="en-GB" altLang="nl-NL" smtClean="0"/>
          </a:p>
        </p:txBody>
      </p:sp>
      <p:pic>
        <p:nvPicPr>
          <p:cNvPr id="6" name="Afbeelding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15100" y="2990850"/>
            <a:ext cx="1435894"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44366" y="2981325"/>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9829" y="2981325"/>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ctieknop: Verder of Volgende 9">
            <a:hlinkClick r:id="" action="ppaction://hlinkshowjump?jump=nextslide"/>
          </p:cNvPr>
          <p:cNvSpPr/>
          <p:nvPr/>
        </p:nvSpPr>
        <p:spPr>
          <a:xfrm>
            <a:off x="7173516" y="5567363"/>
            <a:ext cx="809625" cy="1079500"/>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248D2889.wav">
            <a:hlinkClick r:id="" action="ppaction://media"/>
          </p:cNvPr>
          <p:cNvPicPr>
            <a:picLocks noChangeAspect="1"/>
          </p:cNvPicPr>
          <p:nvPr>
            <a:wavAudioFile r:embed="rId1" name="248D77B9.wav"/>
          </p:nvPr>
        </p:nvPicPr>
        <p:blipFill>
          <a:blip r:embed="rId10">
            <a:extLst>
              <a:ext uri="{28A0092B-C50C-407E-A947-70E740481C1C}">
                <a14:useLocalDpi xmlns:a14="http://schemas.microsoft.com/office/drawing/2010/main" val="0"/>
              </a:ext>
            </a:extLst>
          </a:blip>
          <a:srcRect/>
          <a:stretch>
            <a:fillRect/>
          </a:stretch>
        </p:blipFill>
        <p:spPr bwMode="auto">
          <a:xfrm>
            <a:off x="529828" y="220503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2979738"/>
            <a:ext cx="145732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63B2889.wav">
            <a:hlinkClick r:id="" action="ppaction://media"/>
          </p:cNvPr>
          <p:cNvPicPr>
            <a:picLocks noChangeAspect="1"/>
          </p:cNvPicPr>
          <p:nvPr>
            <a:wavAudioFile r:embed="rId2" name="A63B6B06.wav"/>
          </p:nvPr>
        </p:nvPicPr>
        <p:blipFill>
          <a:blip r:embed="rId10">
            <a:extLst>
              <a:ext uri="{28A0092B-C50C-407E-A947-70E740481C1C}">
                <a14:useLocalDpi xmlns:a14="http://schemas.microsoft.com/office/drawing/2010/main" val="0"/>
              </a:ext>
            </a:extLst>
          </a:blip>
          <a:srcRect/>
          <a:stretch>
            <a:fillRect/>
          </a:stretch>
        </p:blipFill>
        <p:spPr bwMode="auto">
          <a:xfrm>
            <a:off x="2578894" y="220503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7B5D2905.wav">
            <a:hlinkClick r:id="" action="ppaction://media"/>
          </p:cNvPr>
          <p:cNvPicPr>
            <a:picLocks noChangeAspect="1"/>
          </p:cNvPicPr>
          <p:nvPr>
            <a:wavAudioFile r:embed="rId3" name="7B5DC426.wav"/>
          </p:nvPr>
        </p:nvPicPr>
        <p:blipFill>
          <a:blip r:embed="rId10">
            <a:extLst>
              <a:ext uri="{28A0092B-C50C-407E-A947-70E740481C1C}">
                <a14:useLocalDpi xmlns:a14="http://schemas.microsoft.com/office/drawing/2010/main" val="0"/>
              </a:ext>
            </a:extLst>
          </a:blip>
          <a:srcRect/>
          <a:stretch>
            <a:fillRect/>
          </a:stretch>
        </p:blipFill>
        <p:spPr bwMode="auto">
          <a:xfrm>
            <a:off x="529828" y="59150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9E642905.wav">
            <a:hlinkClick r:id="" action="ppaction://media"/>
          </p:cNvPr>
          <p:cNvPicPr>
            <a:picLocks noChangeAspect="1"/>
          </p:cNvPicPr>
          <p:nvPr>
            <a:wavAudioFile r:embed="rId4" name="9E64E0E6.wav"/>
          </p:nvPr>
        </p:nvPicPr>
        <p:blipFill>
          <a:blip r:embed="rId10">
            <a:extLst>
              <a:ext uri="{28A0092B-C50C-407E-A947-70E740481C1C}">
                <a14:useLocalDpi xmlns:a14="http://schemas.microsoft.com/office/drawing/2010/main" val="0"/>
              </a:ext>
            </a:extLst>
          </a:blip>
          <a:srcRect/>
          <a:stretch>
            <a:fillRect/>
          </a:stretch>
        </p:blipFill>
        <p:spPr bwMode="auto">
          <a:xfrm>
            <a:off x="6565106" y="198913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97082920.wav">
            <a:hlinkClick r:id="" action="ppaction://media"/>
          </p:cNvPr>
          <p:cNvPicPr>
            <a:picLocks noChangeAspect="1"/>
          </p:cNvPicPr>
          <p:nvPr>
            <a:wavAudioFile r:embed="rId5" name="9708547D.wav"/>
          </p:nvPr>
        </p:nvPicPr>
        <p:blipFill>
          <a:blip r:embed="rId10">
            <a:extLst>
              <a:ext uri="{28A0092B-C50C-407E-A947-70E740481C1C}">
                <a14:useLocalDpi xmlns:a14="http://schemas.microsoft.com/office/drawing/2010/main" val="0"/>
              </a:ext>
            </a:extLst>
          </a:blip>
          <a:srcRect/>
          <a:stretch>
            <a:fillRect/>
          </a:stretch>
        </p:blipFill>
        <p:spPr bwMode="auto">
          <a:xfrm>
            <a:off x="4572000" y="198913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jdelijke aanduiding voor datum 15"/>
          <p:cNvSpPr>
            <a:spLocks noGrp="1"/>
          </p:cNvSpPr>
          <p:nvPr>
            <p:ph type="dt" sz="quarter" idx="10"/>
          </p:nvPr>
        </p:nvSpPr>
        <p:spPr/>
        <p:txBody>
          <a:bodyPr/>
          <a:lstStyle/>
          <a:p>
            <a:pPr>
              <a:defRPr/>
            </a:pPr>
            <a:r>
              <a:rPr lang="nl-NL" smtClean="0"/>
              <a:t>9-4-2014</a:t>
            </a:r>
            <a:endParaRPr lang="en-GB"/>
          </a:p>
        </p:txBody>
      </p:sp>
      <p:sp>
        <p:nvSpPr>
          <p:cNvPr id="17" name="Tijdelijke aanduiding voor voettekst 16"/>
          <p:cNvSpPr>
            <a:spLocks noGrp="1"/>
          </p:cNvSpPr>
          <p:nvPr>
            <p:ph type="ftr" sz="quarter" idx="11"/>
          </p:nvPr>
        </p:nvSpPr>
        <p:spPr/>
        <p:txBody>
          <a:bodyPr/>
          <a:lstStyle/>
          <a:p>
            <a:pPr>
              <a:defRPr/>
            </a:pPr>
            <a:r>
              <a:rPr lang="en-GB"/>
              <a:t>digibordpeuters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36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2" presetClass="emph" presetSubtype="0" fill="hold" nodeType="with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par>
                                <p:cTn id="16" presetID="1" presetClass="mediacall" presetSubtype="0" fill="hold" nodeType="withEffect">
                                  <p:stCondLst>
                                    <p:cond delay="0"/>
                                  </p:stCondLst>
                                  <p:childTnLst>
                                    <p:cmd type="call" cmd="playFrom(0.0)">
                                      <p:cBhvr>
                                        <p:cTn id="17" dur="3657" fill="hold"/>
                                        <p:tgtEl>
                                          <p:spTgt spid="4"/>
                                        </p:tgtEl>
                                      </p:cBhvr>
                                    </p:cmd>
                                  </p:childTnLst>
                                </p:cTn>
                              </p:par>
                              <p:par>
                                <p:cTn id="18" presetID="1" presetClass="mediacall" presetSubtype="0" fill="hold" nodeType="withEffect">
                                  <p:stCondLst>
                                    <p:cond delay="0"/>
                                  </p:stCondLst>
                                  <p:childTnLst>
                                    <p:cmd type="call" cmd="playFrom(0.0)">
                                      <p:cBhvr>
                                        <p:cTn id="19" dur="3657" fill="hold"/>
                                        <p:tgtEl>
                                          <p:spTgt spid="4"/>
                                        </p:tgtEl>
                                      </p:cBhvr>
                                    </p:cmd>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2" presetClass="emph" presetSubtype="0" fill="hold" nodeType="with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1" presetClass="mediacall" presetSubtype="0" fill="hold" nodeType="withEffect">
                                  <p:stCondLst>
                                    <p:cond delay="0"/>
                                  </p:stCondLst>
                                  <p:childTnLst>
                                    <p:cmd type="call" cmd="playFrom(0.0)">
                                      <p:cBhvr>
                                        <p:cTn id="30" dur="4276" fill="hold"/>
                                        <p:tgtEl>
                                          <p:spTgt spid="11"/>
                                        </p:tgtEl>
                                      </p:cBhvr>
                                    </p:cmd>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2" presetClass="emph" presetSubtype="0" fill="hold" nodeType="withEffect">
                                  <p:stCondLst>
                                    <p:cond delay="0"/>
                                  </p:stCondLst>
                                  <p:childTnLst>
                                    <p:animRot by="120000">
                                      <p:cBhvr>
                                        <p:cTn id="35" dur="100" fill="hold">
                                          <p:stCondLst>
                                            <p:cond delay="0"/>
                                          </p:stCondLst>
                                        </p:cTn>
                                        <p:tgtEl>
                                          <p:spTgt spid="6"/>
                                        </p:tgtEl>
                                        <p:attrNameLst>
                                          <p:attrName>r</p:attrName>
                                        </p:attrNameLst>
                                      </p:cBhvr>
                                    </p:animRot>
                                    <p:animRot by="-240000">
                                      <p:cBhvr>
                                        <p:cTn id="36" dur="200" fill="hold">
                                          <p:stCondLst>
                                            <p:cond delay="200"/>
                                          </p:stCondLst>
                                        </p:cTn>
                                        <p:tgtEl>
                                          <p:spTgt spid="6"/>
                                        </p:tgtEl>
                                        <p:attrNameLst>
                                          <p:attrName>r</p:attrName>
                                        </p:attrNameLst>
                                      </p:cBhvr>
                                    </p:animRot>
                                    <p:animRot by="240000">
                                      <p:cBhvr>
                                        <p:cTn id="37" dur="200" fill="hold">
                                          <p:stCondLst>
                                            <p:cond delay="400"/>
                                          </p:stCondLst>
                                        </p:cTn>
                                        <p:tgtEl>
                                          <p:spTgt spid="6"/>
                                        </p:tgtEl>
                                        <p:attrNameLst>
                                          <p:attrName>r</p:attrName>
                                        </p:attrNameLst>
                                      </p:cBhvr>
                                    </p:animRot>
                                    <p:animRot by="-240000">
                                      <p:cBhvr>
                                        <p:cTn id="38" dur="200" fill="hold">
                                          <p:stCondLst>
                                            <p:cond delay="600"/>
                                          </p:stCondLst>
                                        </p:cTn>
                                        <p:tgtEl>
                                          <p:spTgt spid="6"/>
                                        </p:tgtEl>
                                        <p:attrNameLst>
                                          <p:attrName>r</p:attrName>
                                        </p:attrNameLst>
                                      </p:cBhvr>
                                    </p:animRot>
                                    <p:animRot by="120000">
                                      <p:cBhvr>
                                        <p:cTn id="39" dur="200" fill="hold">
                                          <p:stCondLst>
                                            <p:cond delay="800"/>
                                          </p:stCondLst>
                                        </p:cTn>
                                        <p:tgtEl>
                                          <p:spTgt spid="6"/>
                                        </p:tgtEl>
                                        <p:attrNameLst>
                                          <p:attrName>r</p:attrName>
                                        </p:attrNameLst>
                                      </p:cBhvr>
                                    </p:animRot>
                                  </p:childTnLst>
                                </p:cTn>
                              </p:par>
                              <p:par>
                                <p:cTn id="40" presetID="1" presetClass="mediacall" presetSubtype="0" fill="hold" nodeType="withEffect">
                                  <p:stCondLst>
                                    <p:cond delay="0"/>
                                  </p:stCondLst>
                                  <p:childTnLst>
                                    <p:cmd type="call" cmd="playFrom(0.0)">
                                      <p:cBhvr>
                                        <p:cTn id="41" dur="4002" fill="hold"/>
                                        <p:tgtEl>
                                          <p:spTgt spid="14"/>
                                        </p:tgtEl>
                                      </p:cBhvr>
                                    </p:cmd>
                                  </p:childTnLst>
                                </p:cTn>
                              </p:par>
                            </p:childTnLst>
                          </p:cTn>
                        </p:par>
                      </p:childTnLst>
                    </p:cTn>
                  </p:par>
                </p:childTnLst>
              </p:cTn>
              <p:nextCondLst>
                <p:cond evt="onClick" delay="0">
                  <p:tgtEl>
                    <p:spTgt spid="6"/>
                  </p:tgtEl>
                </p:cond>
              </p:nextCondLst>
            </p:seq>
            <p:audio>
              <p:cMediaNode vol="80000" showWhenStopped="0">
                <p:cTn id="42" fill="hold" display="0">
                  <p:stCondLst>
                    <p:cond delay="indefinite"/>
                  </p:stCondLst>
                  <p:endCondLst>
                    <p:cond evt="onStopAudio" delay="0">
                      <p:tgtEl>
                        <p:sldTgt/>
                      </p:tgtEl>
                    </p:cond>
                  </p:endCondLst>
                </p:cTn>
                <p:tgtEl>
                  <p:spTgt spid="4"/>
                </p:tgtEl>
              </p:cMediaNode>
            </p:audio>
            <p:seq concurrent="1" nextAc="seek">
              <p:cTn id="43" restart="whenNotActive" fill="hold" evtFilter="cancelBubble" nodeType="interactiveSeq">
                <p:stCondLst>
                  <p:cond evt="onClick" delay="0">
                    <p:tgtEl>
                      <p:spTgt spid="5"/>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8" presetClass="emph" presetSubtype="0" fill="hold" nodeType="withEffect">
                                  <p:stCondLst>
                                    <p:cond delay="0"/>
                                  </p:stCondLst>
                                  <p:childTnLst>
                                    <p:animRot by="21600000">
                                      <p:cBhvr>
                                        <p:cTn id="47" dur="2000" fill="hold"/>
                                        <p:tgtEl>
                                          <p:spTgt spid="5"/>
                                        </p:tgtEl>
                                        <p:attrNameLst>
                                          <p:attrName>r</p:attrName>
                                        </p:attrNameLst>
                                      </p:cBhvr>
                                    </p:animRot>
                                  </p:childTnLst>
                                </p:cTn>
                              </p:par>
                              <p:par>
                                <p:cTn id="48" presetID="1" presetClass="mediacall" presetSubtype="0" fill="hold" nodeType="withEffect">
                                  <p:stCondLst>
                                    <p:cond delay="0"/>
                                  </p:stCondLst>
                                  <p:childTnLst>
                                    <p:cmd type="call" cmd="playFrom(0.0)">
                                      <p:cBhvr>
                                        <p:cTn id="49" dur="4784" fill="hold"/>
                                        <p:tgtEl>
                                          <p:spTgt spid="15"/>
                                        </p:tgtEl>
                                      </p:cBhvr>
                                    </p:cmd>
                                  </p:childTnLst>
                                </p:cTn>
                              </p:par>
                              <p:par>
                                <p:cTn id="50" presetID="1" presetClass="mediacall" presetSubtype="0" fill="hold" nodeType="withEffect">
                                  <p:stCondLst>
                                    <p:cond delay="0"/>
                                  </p:stCondLst>
                                  <p:childTnLst>
                                    <p:cmd type="call" cmd="playFrom(0.0)">
                                      <p:cBhvr>
                                        <p:cTn id="51" dur="4784" fill="hold"/>
                                        <p:tgtEl>
                                          <p:spTgt spid="15"/>
                                        </p:tgtEl>
                                      </p:cBhvr>
                                    </p:cmd>
                                  </p:childTnLst>
                                </p:cTn>
                              </p:par>
                              <p:par>
                                <p:cTn id="52" presetID="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5"/>
                  </p:tgtEl>
                </p:cond>
              </p:nextCondLst>
            </p:seq>
            <p:audio>
              <p:cMediaNode vol="80000" showWhenStopped="0">
                <p:cTn id="54" fill="hold" display="0">
                  <p:stCondLst>
                    <p:cond delay="indefinite"/>
                  </p:stCondLst>
                  <p:endCondLst>
                    <p:cond evt="onStopAudio" delay="0">
                      <p:tgtEl>
                        <p:sldTgt/>
                      </p:tgtEl>
                    </p:cond>
                  </p:endCondLst>
                </p:cTn>
                <p:tgtEl>
                  <p:spTgt spid="11"/>
                </p:tgtEl>
              </p:cMediaNode>
            </p:audio>
            <p:audio>
              <p:cMediaNode vol="80000">
                <p:cTn id="55" fill="hold" display="0">
                  <p:stCondLst>
                    <p:cond delay="indefinite"/>
                  </p:stCondLst>
                  <p:endCondLst>
                    <p:cond evt="onStopAudio" delay="0">
                      <p:tgtEl>
                        <p:sldTgt/>
                      </p:tgtEl>
                    </p:cond>
                  </p:endCondLst>
                </p:cTn>
                <p:tgtEl>
                  <p:spTgt spid="12"/>
                </p:tgtEl>
              </p:cMediaNode>
            </p:audio>
            <p:seq concurrent="1" nextAc="seek">
              <p:cTn id="56" restart="whenNotActive" fill="hold" evtFilter="cancelBubble" nodeType="interactiveSeq">
                <p:stCondLst>
                  <p:cond evt="onClick" delay="0">
                    <p:tgtEl>
                      <p:spTgt spid="14"/>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4002" fill="hold"/>
                                        <p:tgtEl>
                                          <p:spTgt spid="14"/>
                                        </p:tgtEl>
                                      </p:cBhvr>
                                    </p:cmd>
                                  </p:childTnLst>
                                </p:cTn>
                              </p:par>
                            </p:childTnLst>
                          </p:cTn>
                        </p:par>
                      </p:childTnLst>
                    </p:cTn>
                  </p:par>
                </p:childTnLst>
              </p:cTn>
              <p:nextCondLst>
                <p:cond evt="onClick" delay="0">
                  <p:tgtEl>
                    <p:spTgt spid="14"/>
                  </p:tgtEl>
                </p:cond>
              </p:nextCondLst>
            </p:seq>
            <p:audio>
              <p:cMediaNode vol="80000" showWhenStopped="0">
                <p:cTn id="61" fill="hold" display="0">
                  <p:stCondLst>
                    <p:cond delay="indefinite"/>
                  </p:stCondLst>
                  <p:endCondLst>
                    <p:cond evt="onStopAudio" delay="0">
                      <p:tgtEl>
                        <p:sldTgt/>
                      </p:tgtEl>
                    </p:cond>
                  </p:endCondLst>
                </p:cTn>
                <p:tgtEl>
                  <p:spTgt spid="14"/>
                </p:tgtEl>
              </p:cMediaNode>
            </p:audio>
            <p:audio>
              <p:cMediaNode vol="80000" showWhenStopped="0">
                <p:cTn id="62" fill="hold" display="0">
                  <p:stCondLst>
                    <p:cond delay="indefinite"/>
                  </p:stCondLst>
                  <p:endCondLst>
                    <p:cond evt="onStopAudio" delay="0">
                      <p:tgtEl>
                        <p:sldTgt/>
                      </p:tgtEl>
                    </p:cond>
                  </p:endCondLst>
                </p:cTn>
                <p:tgtEl>
                  <p:spTgt spid="15"/>
                </p:tgtEl>
              </p:cMediaNode>
            </p:audio>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nl-NL" altLang="nl-NL" smtClean="0"/>
              <a:t>                   Rode stippen op een ei.</a:t>
            </a:r>
            <a:endParaRPr lang="en-GB" altLang="nl-NL" smtClean="0"/>
          </a:p>
        </p:txBody>
      </p:sp>
      <p:pic>
        <p:nvPicPr>
          <p:cNvPr id="3" name="Afbeelding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8650" y="2493964"/>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39616" y="2493964"/>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62738" y="2493963"/>
            <a:ext cx="1435894"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eknop: Verder of Volgende 6">
            <a:hlinkClick r:id="" action="ppaction://hlinkshowjump?jump=nextslide"/>
          </p:cNvPr>
          <p:cNvSpPr/>
          <p:nvPr/>
        </p:nvSpPr>
        <p:spPr>
          <a:xfrm>
            <a:off x="7279481" y="5410200"/>
            <a:ext cx="809625" cy="1079500"/>
          </a:xfrm>
          <a:prstGeom prst="actionButtonForwardNex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 name="6A342967.wav">
            <a:hlinkClick r:id="" action="ppaction://media"/>
          </p:cNvPr>
          <p:cNvPicPr>
            <a:picLocks noChangeAspect="1"/>
          </p:cNvPicPr>
          <p:nvPr>
            <a:wavAudioFile r:embed="rId1" name="6A34B25D.wav"/>
          </p:nvPr>
        </p:nvPicPr>
        <p:blipFill>
          <a:blip r:embed="rId10">
            <a:extLst>
              <a:ext uri="{28A0092B-C50C-407E-A947-70E740481C1C}">
                <a14:useLocalDpi xmlns:a14="http://schemas.microsoft.com/office/drawing/2010/main" val="0"/>
              </a:ext>
            </a:extLst>
          </a:blip>
          <a:srcRect/>
          <a:stretch>
            <a:fillRect/>
          </a:stretch>
        </p:blipFill>
        <p:spPr bwMode="auto">
          <a:xfrm>
            <a:off x="628650" y="58801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E162967.wav">
            <a:hlinkClick r:id="" action="ppaction://media"/>
          </p:cNvPr>
          <p:cNvPicPr>
            <a:picLocks noChangeAspect="1"/>
          </p:cNvPicPr>
          <p:nvPr>
            <a:wavAudioFile r:embed="rId2" name="CE1675E6.wav"/>
          </p:nvPr>
        </p:nvPicPr>
        <p:blipFill>
          <a:blip r:embed="rId10">
            <a:extLst>
              <a:ext uri="{28A0092B-C50C-407E-A947-70E740481C1C}">
                <a14:useLocalDpi xmlns:a14="http://schemas.microsoft.com/office/drawing/2010/main" val="0"/>
              </a:ext>
            </a:extLst>
          </a:blip>
          <a:srcRect/>
          <a:stretch>
            <a:fillRect/>
          </a:stretch>
        </p:blipFill>
        <p:spPr bwMode="auto">
          <a:xfrm>
            <a:off x="628650" y="187166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E4FE2983.wav">
            <a:hlinkClick r:id="" action="ppaction://media"/>
          </p:cNvPr>
          <p:cNvPicPr>
            <a:picLocks noChangeAspect="1"/>
          </p:cNvPicPr>
          <p:nvPr>
            <a:wavAudioFile r:embed="rId3" name="E4FE856D.wav"/>
          </p:nvPr>
        </p:nvPicPr>
        <p:blipFill>
          <a:blip r:embed="rId10">
            <a:extLst>
              <a:ext uri="{28A0092B-C50C-407E-A947-70E740481C1C}">
                <a14:useLocalDpi xmlns:a14="http://schemas.microsoft.com/office/drawing/2010/main" val="0"/>
              </a:ext>
            </a:extLst>
          </a:blip>
          <a:srcRect/>
          <a:stretch>
            <a:fillRect/>
          </a:stretch>
        </p:blipFill>
        <p:spPr bwMode="auto">
          <a:xfrm>
            <a:off x="2639616" y="187166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5BEE2998.wav">
            <a:hlinkClick r:id="" action="ppaction://media"/>
          </p:cNvPr>
          <p:cNvPicPr>
            <a:picLocks noChangeAspect="1"/>
          </p:cNvPicPr>
          <p:nvPr>
            <a:wavAudioFile r:embed="rId4" name="5BEE2766.wav"/>
          </p:nvPr>
        </p:nvPicPr>
        <p:blipFill>
          <a:blip r:embed="rId10">
            <a:extLst>
              <a:ext uri="{28A0092B-C50C-407E-A947-70E740481C1C}">
                <a14:useLocalDpi xmlns:a14="http://schemas.microsoft.com/office/drawing/2010/main" val="0"/>
              </a:ext>
            </a:extLst>
          </a:blip>
          <a:srcRect/>
          <a:stretch>
            <a:fillRect/>
          </a:stretch>
        </p:blipFill>
        <p:spPr bwMode="auto">
          <a:xfrm>
            <a:off x="4650581" y="191135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19638" y="2481264"/>
            <a:ext cx="1458516"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9CD52998.wav">
            <a:hlinkClick r:id="" action="ppaction://media"/>
          </p:cNvPr>
          <p:cNvPicPr>
            <a:picLocks noChangeAspect="1"/>
          </p:cNvPicPr>
          <p:nvPr>
            <a:wavAudioFile r:embed="rId5" name="9CD5FBDA.wav"/>
          </p:nvPr>
        </p:nvPicPr>
        <p:blipFill>
          <a:blip r:embed="rId10">
            <a:extLst>
              <a:ext uri="{28A0092B-C50C-407E-A947-70E740481C1C}">
                <a14:useLocalDpi xmlns:a14="http://schemas.microsoft.com/office/drawing/2010/main" val="0"/>
              </a:ext>
            </a:extLst>
          </a:blip>
          <a:srcRect/>
          <a:stretch>
            <a:fillRect/>
          </a:stretch>
        </p:blipFill>
        <p:spPr bwMode="auto">
          <a:xfrm>
            <a:off x="6662738" y="187166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datum 13"/>
          <p:cNvSpPr>
            <a:spLocks noGrp="1"/>
          </p:cNvSpPr>
          <p:nvPr>
            <p:ph type="dt" sz="quarter" idx="10"/>
          </p:nvPr>
        </p:nvSpPr>
        <p:spPr/>
        <p:txBody>
          <a:bodyPr/>
          <a:lstStyle/>
          <a:p>
            <a:pPr>
              <a:defRPr/>
            </a:pPr>
            <a:r>
              <a:rPr lang="nl-NL" smtClean="0"/>
              <a:t>9-4-2014</a:t>
            </a:r>
            <a:endParaRPr lang="en-GB"/>
          </a:p>
        </p:txBody>
      </p:sp>
      <p:sp>
        <p:nvSpPr>
          <p:cNvPr id="15" name="Tijdelijke aanduiding voor voettekst 14"/>
          <p:cNvSpPr>
            <a:spLocks noGrp="1"/>
          </p:cNvSpPr>
          <p:nvPr>
            <p:ph type="ftr" sz="quarter" idx="11"/>
          </p:nvPr>
        </p:nvSpPr>
        <p:spPr/>
        <p:txBody>
          <a:bodyPr/>
          <a:lstStyle/>
          <a:p>
            <a:pPr>
              <a:defRPr/>
            </a:pPr>
            <a:r>
              <a:rPr lang="en-GB"/>
              <a:t>digibordpeuters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62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2" presetClass="emph" presetSubtype="0"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1" presetClass="mediacall" presetSubtype="0" fill="hold" nodeType="withEffect">
                                  <p:stCondLst>
                                    <p:cond delay="0"/>
                                  </p:stCondLst>
                                  <p:childTnLst>
                                    <p:cmd type="call" cmd="playFrom(0.0)">
                                      <p:cBhvr>
                                        <p:cTn id="17" dur="4480"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32" presetClass="emph" presetSubtype="0" fill="hold" nodeType="withEffect">
                                  <p:stCondLst>
                                    <p:cond delay="0"/>
                                  </p:stCondLst>
                                  <p:childTnLst>
                                    <p:animRot by="120000">
                                      <p:cBhvr>
                                        <p:cTn id="22" dur="100" fill="hold">
                                          <p:stCondLst>
                                            <p:cond delay="0"/>
                                          </p:stCondLst>
                                        </p:cTn>
                                        <p:tgtEl>
                                          <p:spTgt spid="4"/>
                                        </p:tgtEl>
                                        <p:attrNameLst>
                                          <p:attrName>r</p:attrName>
                                        </p:attrNameLst>
                                      </p:cBhvr>
                                    </p:animRot>
                                    <p:animRot by="-240000">
                                      <p:cBhvr>
                                        <p:cTn id="23" dur="200" fill="hold">
                                          <p:stCondLst>
                                            <p:cond delay="200"/>
                                          </p:stCondLst>
                                        </p:cTn>
                                        <p:tgtEl>
                                          <p:spTgt spid="4"/>
                                        </p:tgtEl>
                                        <p:attrNameLst>
                                          <p:attrName>r</p:attrName>
                                        </p:attrNameLst>
                                      </p:cBhvr>
                                    </p:animRot>
                                    <p:animRot by="240000">
                                      <p:cBhvr>
                                        <p:cTn id="24" dur="200" fill="hold">
                                          <p:stCondLst>
                                            <p:cond delay="400"/>
                                          </p:stCondLst>
                                        </p:cTn>
                                        <p:tgtEl>
                                          <p:spTgt spid="4"/>
                                        </p:tgtEl>
                                        <p:attrNameLst>
                                          <p:attrName>r</p:attrName>
                                        </p:attrNameLst>
                                      </p:cBhvr>
                                    </p:animRot>
                                    <p:animRot by="-240000">
                                      <p:cBhvr>
                                        <p:cTn id="25" dur="200" fill="hold">
                                          <p:stCondLst>
                                            <p:cond delay="600"/>
                                          </p:stCondLst>
                                        </p:cTn>
                                        <p:tgtEl>
                                          <p:spTgt spid="4"/>
                                        </p:tgtEl>
                                        <p:attrNameLst>
                                          <p:attrName>r</p:attrName>
                                        </p:attrNameLst>
                                      </p:cBhvr>
                                    </p:animRot>
                                    <p:animRot by="120000">
                                      <p:cBhvr>
                                        <p:cTn id="26" dur="200" fill="hold">
                                          <p:stCondLst>
                                            <p:cond delay="800"/>
                                          </p:stCondLst>
                                        </p:cTn>
                                        <p:tgtEl>
                                          <p:spTgt spid="4"/>
                                        </p:tgtEl>
                                        <p:attrNameLst>
                                          <p:attrName>r</p:attrName>
                                        </p:attrNameLst>
                                      </p:cBhvr>
                                    </p:animRot>
                                  </p:childTnLst>
                                </p:cTn>
                              </p:par>
                              <p:par>
                                <p:cTn id="27" presetID="1" presetClass="mediacall" presetSubtype="0" fill="hold" nodeType="withEffect">
                                  <p:stCondLst>
                                    <p:cond delay="0"/>
                                  </p:stCondLst>
                                  <p:childTnLst>
                                    <p:cmd type="call" cmd="playFrom(0.0)">
                                      <p:cBhvr>
                                        <p:cTn id="28" dur="4205" fill="hold"/>
                                        <p:tgtEl>
                                          <p:spTgt spid="10"/>
                                        </p:tgtEl>
                                      </p:cBhvr>
                                    </p:cmd>
                                  </p:child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nodeType="withEffect">
                                  <p:stCondLst>
                                    <p:cond delay="0"/>
                                  </p:stCondLst>
                                  <p:childTnLst>
                                    <p:animRot by="21600000">
                                      <p:cBhvr>
                                        <p:cTn id="33" dur="2000" fill="hold"/>
                                        <p:tgtEl>
                                          <p:spTgt spid="6"/>
                                        </p:tgtEl>
                                        <p:attrNameLst>
                                          <p:attrName>r</p:attrName>
                                        </p:attrNameLst>
                                      </p:cBhvr>
                                    </p:animRot>
                                  </p:childTnLst>
                                </p:cTn>
                              </p:par>
                              <p:par>
                                <p:cTn id="34" presetID="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par>
                                <p:cTn id="36" presetID="1" presetClass="mediacall" presetSubtype="0" fill="hold" nodeType="withEffect">
                                  <p:stCondLst>
                                    <p:cond delay="0"/>
                                  </p:stCondLst>
                                  <p:childTnLst>
                                    <p:cmd type="call" cmd="playFrom(0.0)">
                                      <p:cBhvr>
                                        <p:cTn id="37" dur="4754" fill="hold"/>
                                        <p:tgtEl>
                                          <p:spTgt spid="13"/>
                                        </p:tgtEl>
                                      </p:cBhvr>
                                    </p:cmd>
                                  </p:childTnLst>
                                </p:cTn>
                              </p:par>
                            </p:childTnLst>
                          </p:cTn>
                        </p:par>
                      </p:childTnLst>
                    </p:cTn>
                  </p:par>
                </p:childTnLst>
              </p:cTn>
              <p:nextCondLst>
                <p:cond evt="onClick" delay="0">
                  <p:tgtEl>
                    <p:spTgt spid="6"/>
                  </p:tgtEl>
                </p:cond>
              </p:nextCondLst>
            </p:seq>
            <p:audio>
              <p:cMediaNode vol="80000">
                <p:cTn id="38" fill="hold" display="0">
                  <p:stCondLst>
                    <p:cond delay="indefinite"/>
                  </p:stCondLst>
                  <p:endCondLst>
                    <p:cond evt="onStopAudio" delay="0">
                      <p:tgtEl>
                        <p:sldTgt/>
                      </p:tgtEl>
                    </p:cond>
                  </p:endCondLst>
                </p:cTn>
                <p:tgtEl>
                  <p:spTgt spid="8"/>
                </p:tgtEl>
              </p:cMediaNode>
            </p:audio>
            <p:audio>
              <p:cMediaNode vol="80000" showWhenStopped="0">
                <p:cTn id="39" fill="hold" display="0">
                  <p:stCondLst>
                    <p:cond delay="indefinite"/>
                  </p:stCondLst>
                  <p:endCondLst>
                    <p:cond evt="onStopAudio" delay="0">
                      <p:tgtEl>
                        <p:sldTgt/>
                      </p:tgtEl>
                    </p:cond>
                  </p:endCondLst>
                </p:cTn>
                <p:tgtEl>
                  <p:spTgt spid="9"/>
                </p:tgtEl>
              </p:cMediaNode>
            </p:audio>
            <p:audio>
              <p:cMediaNode vol="80000" showWhenStopped="0">
                <p:cTn id="40" fill="hold" display="0">
                  <p:stCondLst>
                    <p:cond delay="indefinite"/>
                  </p:stCondLst>
                  <p:endCondLst>
                    <p:cond evt="onStopAudio" delay="0">
                      <p:tgtEl>
                        <p:sldTgt/>
                      </p:tgtEl>
                    </p:cond>
                  </p:endCondLst>
                </p:cTn>
                <p:tgtEl>
                  <p:spTgt spid="10"/>
                </p:tgtEl>
              </p:cMediaNode>
            </p:audio>
            <p:audio>
              <p:cMediaNode vol="80000" showWhenStopped="0">
                <p:cTn id="41" fill="hold" display="0">
                  <p:stCondLst>
                    <p:cond delay="indefinite"/>
                  </p:stCondLst>
                  <p:endCondLst>
                    <p:cond evt="onStopAudio" delay="0">
                      <p:tgtEl>
                        <p:sldTgt/>
                      </p:tgtEl>
                    </p:cond>
                  </p:endCondLst>
                </p:cTn>
                <p:tgtEl>
                  <p:spTgt spid="11"/>
                </p:tgtEl>
              </p:cMediaNode>
            </p:audio>
            <p:seq concurrent="1" nextAc="seek">
              <p:cTn id="42" restart="whenNotActive" fill="hold" evtFilter="cancelBubble" nodeType="interactiveSeq">
                <p:stCondLst>
                  <p:cond evt="onClick" delay="0">
                    <p:tgtEl>
                      <p:spTgt spid="12"/>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 presetClass="mediacall" presetSubtype="0" fill="hold" nodeType="withEffect">
                                  <p:stCondLst>
                                    <p:cond delay="0"/>
                                  </p:stCondLst>
                                  <p:childTnLst>
                                    <p:cmd type="call" cmd="playFrom(0.0)">
                                      <p:cBhvr>
                                        <p:cTn id="46" dur="4083" fill="hold"/>
                                        <p:tgtEl>
                                          <p:spTgt spid="11"/>
                                        </p:tgtEl>
                                      </p:cBhvr>
                                    </p:cmd>
                                  </p:childTnLst>
                                </p:cTn>
                              </p:par>
                              <p:par>
                                <p:cTn id="47" presetID="32" presetClass="emph" presetSubtype="0" fill="hold" nodeType="withEffect">
                                  <p:stCondLst>
                                    <p:cond delay="0"/>
                                  </p:stCondLst>
                                  <p:childTnLst>
                                    <p:animRot by="120000">
                                      <p:cBhvr>
                                        <p:cTn id="48" dur="100" fill="hold">
                                          <p:stCondLst>
                                            <p:cond delay="0"/>
                                          </p:stCondLst>
                                        </p:cTn>
                                        <p:tgtEl>
                                          <p:spTgt spid="12"/>
                                        </p:tgtEl>
                                        <p:attrNameLst>
                                          <p:attrName>r</p:attrName>
                                        </p:attrNameLst>
                                      </p:cBhvr>
                                    </p:animRot>
                                    <p:animRot by="-240000">
                                      <p:cBhvr>
                                        <p:cTn id="49" dur="200" fill="hold">
                                          <p:stCondLst>
                                            <p:cond delay="200"/>
                                          </p:stCondLst>
                                        </p:cTn>
                                        <p:tgtEl>
                                          <p:spTgt spid="12"/>
                                        </p:tgtEl>
                                        <p:attrNameLst>
                                          <p:attrName>r</p:attrName>
                                        </p:attrNameLst>
                                      </p:cBhvr>
                                    </p:animRot>
                                    <p:animRot by="240000">
                                      <p:cBhvr>
                                        <p:cTn id="50" dur="200" fill="hold">
                                          <p:stCondLst>
                                            <p:cond delay="400"/>
                                          </p:stCondLst>
                                        </p:cTn>
                                        <p:tgtEl>
                                          <p:spTgt spid="12"/>
                                        </p:tgtEl>
                                        <p:attrNameLst>
                                          <p:attrName>r</p:attrName>
                                        </p:attrNameLst>
                                      </p:cBhvr>
                                    </p:animRot>
                                    <p:animRot by="-240000">
                                      <p:cBhvr>
                                        <p:cTn id="51" dur="200" fill="hold">
                                          <p:stCondLst>
                                            <p:cond delay="600"/>
                                          </p:stCondLst>
                                        </p:cTn>
                                        <p:tgtEl>
                                          <p:spTgt spid="12"/>
                                        </p:tgtEl>
                                        <p:attrNameLst>
                                          <p:attrName>r</p:attrName>
                                        </p:attrNameLst>
                                      </p:cBhvr>
                                    </p:animRot>
                                    <p:animRot by="120000">
                                      <p:cBhvr>
                                        <p:cTn id="52" dur="200" fill="hold">
                                          <p:stCondLst>
                                            <p:cond delay="800"/>
                                          </p:stCondLst>
                                        </p:cTn>
                                        <p:tgtEl>
                                          <p:spTgt spid="12"/>
                                        </p:tgtEl>
                                        <p:attrNameLst>
                                          <p:attrName>r</p:attrName>
                                        </p:attrNameLst>
                                      </p:cBhvr>
                                    </p:animRot>
                                  </p:child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mediacall" presetSubtype="0" fill="hold" nodeType="clickEffect">
                                  <p:stCondLst>
                                    <p:cond delay="0"/>
                                  </p:stCondLst>
                                  <p:childTnLst>
                                    <p:cmd type="call" cmd="playFrom(0.0)">
                                      <p:cBhvr>
                                        <p:cTn id="57" dur="4754" fill="hold"/>
                                        <p:tgtEl>
                                          <p:spTgt spid="13"/>
                                        </p:tgtEl>
                                      </p:cBhvr>
                                    </p:cmd>
                                  </p:childTnLst>
                                </p:cTn>
                              </p:par>
                            </p:childTnLst>
                          </p:cTn>
                        </p:par>
                      </p:childTnLst>
                    </p:cTn>
                  </p:par>
                </p:childTnLst>
              </p:cTn>
              <p:nextCondLst>
                <p:cond evt="onClick" delay="0">
                  <p:tgtEl>
                    <p:spTgt spid="13"/>
                  </p:tgtEl>
                </p:cond>
              </p:nextCondLst>
            </p:seq>
            <p:audio>
              <p:cMediaNode vol="80000" showWhenStopped="0">
                <p:cTn id="58" fill="hold" display="0">
                  <p:stCondLst>
                    <p:cond delay="indefinite"/>
                  </p:stCondLst>
                  <p:endCondLst>
                    <p:cond evt="onStopAudio" delay="0">
                      <p:tgtEl>
                        <p:sldTgt/>
                      </p:tgtEl>
                    </p:cond>
                  </p:endCondLst>
                </p:cTn>
                <p:tgtEl>
                  <p:spTgt spid="13"/>
                </p:tgtEl>
              </p:cMediaNode>
            </p:audio>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normAutofit fontScale="90000"/>
          </a:bodyPr>
          <a:lstStyle/>
          <a:p>
            <a:r>
              <a:rPr lang="nl-NL" altLang="nl-NL" smtClean="0"/>
              <a:t>                    Blauwe stippen op een ei.</a:t>
            </a:r>
            <a:endParaRPr lang="en-GB" altLang="nl-NL" smtClean="0"/>
          </a:p>
        </p:txBody>
      </p:sp>
      <p:pic>
        <p:nvPicPr>
          <p:cNvPr id="3" name="Afbeelding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4560" y="2727326"/>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2717801"/>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50882" y="2727325"/>
            <a:ext cx="1435894"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eknop: Verder of Volgende 6">
            <a:hlinkClick r:id="" action="ppaction://hlinkshowjump?jump=nextslide"/>
          </p:cNvPr>
          <p:cNvSpPr/>
          <p:nvPr/>
        </p:nvSpPr>
        <p:spPr>
          <a:xfrm>
            <a:off x="7677150" y="5368925"/>
            <a:ext cx="809625" cy="1079500"/>
          </a:xfrm>
          <a:prstGeom prst="actionButtonForwardNex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 name="Afbeelding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50594" y="2716213"/>
            <a:ext cx="1458516"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80B3045.wav">
            <a:hlinkClick r:id="" action="ppaction://media"/>
          </p:cNvPr>
          <p:cNvPicPr>
            <a:picLocks noChangeAspect="1"/>
          </p:cNvPicPr>
          <p:nvPr>
            <a:wavAudioFile r:embed="rId1" name="880BE02F.wav"/>
          </p:nvPr>
        </p:nvPicPr>
        <p:blipFill>
          <a:blip r:embed="rId11">
            <a:extLst>
              <a:ext uri="{28A0092B-C50C-407E-A947-70E740481C1C}">
                <a14:useLocalDpi xmlns:a14="http://schemas.microsoft.com/office/drawing/2010/main" val="0"/>
              </a:ext>
            </a:extLst>
          </a:blip>
          <a:srcRect/>
          <a:stretch>
            <a:fillRect/>
          </a:stretch>
        </p:blipFill>
        <p:spPr bwMode="auto">
          <a:xfrm>
            <a:off x="284560" y="603091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5193061.wav">
            <a:hlinkClick r:id="" action="ppaction://media"/>
          </p:cNvPr>
          <p:cNvPicPr>
            <a:picLocks noChangeAspect="1"/>
          </p:cNvPicPr>
          <p:nvPr>
            <a:wavAudioFile r:embed="rId2" name="D5196998.wav"/>
          </p:nvPr>
        </p:nvPicPr>
        <p:blipFill>
          <a:blip r:embed="rId11">
            <a:extLst>
              <a:ext uri="{28A0092B-C50C-407E-A947-70E740481C1C}">
                <a14:useLocalDpi xmlns:a14="http://schemas.microsoft.com/office/drawing/2010/main" val="0"/>
              </a:ext>
            </a:extLst>
          </a:blip>
          <a:srcRect/>
          <a:stretch>
            <a:fillRect/>
          </a:stretch>
        </p:blipFill>
        <p:spPr bwMode="auto">
          <a:xfrm>
            <a:off x="284560" y="19272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80343061.wav">
            <a:hlinkClick r:id="" action="ppaction://media"/>
          </p:cNvPr>
          <p:cNvPicPr>
            <a:picLocks noChangeAspect="1"/>
          </p:cNvPicPr>
          <p:nvPr>
            <a:wavAudioFile r:embed="rId3" name="80346C48.wav"/>
          </p:nvPr>
        </p:nvPicPr>
        <p:blipFill>
          <a:blip r:embed="rId11">
            <a:extLst>
              <a:ext uri="{28A0092B-C50C-407E-A947-70E740481C1C}">
                <a14:useLocalDpi xmlns:a14="http://schemas.microsoft.com/office/drawing/2010/main" val="0"/>
              </a:ext>
            </a:extLst>
          </a:blip>
          <a:srcRect/>
          <a:stretch>
            <a:fillRect/>
          </a:stretch>
        </p:blipFill>
        <p:spPr bwMode="auto">
          <a:xfrm>
            <a:off x="2486025" y="19272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394F3076.wav">
            <a:hlinkClick r:id="" action="ppaction://media"/>
          </p:cNvPr>
          <p:cNvPicPr>
            <a:picLocks noChangeAspect="1"/>
          </p:cNvPicPr>
          <p:nvPr>
            <a:wavAudioFile r:embed="rId4" name="394F5ABE.wav"/>
          </p:nvPr>
        </p:nvPicPr>
        <p:blipFill>
          <a:blip r:embed="rId11">
            <a:extLst>
              <a:ext uri="{28A0092B-C50C-407E-A947-70E740481C1C}">
                <a14:useLocalDpi xmlns:a14="http://schemas.microsoft.com/office/drawing/2010/main" val="0"/>
              </a:ext>
            </a:extLst>
          </a:blip>
          <a:srcRect/>
          <a:stretch>
            <a:fillRect/>
          </a:stretch>
        </p:blipFill>
        <p:spPr bwMode="auto">
          <a:xfrm>
            <a:off x="4800600" y="19272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33643076.wav">
            <a:hlinkClick r:id="" action="ppaction://media"/>
          </p:cNvPr>
          <p:cNvPicPr>
            <a:picLocks noChangeAspect="1"/>
          </p:cNvPicPr>
          <p:nvPr>
            <a:wavAudioFile r:embed="rId5" name="33648341.wav"/>
          </p:nvPr>
        </p:nvPicPr>
        <p:blipFill>
          <a:blip r:embed="rId11">
            <a:extLst>
              <a:ext uri="{28A0092B-C50C-407E-A947-70E740481C1C}">
                <a14:useLocalDpi xmlns:a14="http://schemas.microsoft.com/office/drawing/2010/main" val="0"/>
              </a:ext>
            </a:extLst>
          </a:blip>
          <a:srcRect/>
          <a:stretch>
            <a:fillRect/>
          </a:stretch>
        </p:blipFill>
        <p:spPr bwMode="auto">
          <a:xfrm>
            <a:off x="7050881" y="1981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datum 13"/>
          <p:cNvSpPr>
            <a:spLocks noGrp="1"/>
          </p:cNvSpPr>
          <p:nvPr>
            <p:ph type="dt" sz="quarter" idx="10"/>
          </p:nvPr>
        </p:nvSpPr>
        <p:spPr/>
        <p:txBody>
          <a:bodyPr/>
          <a:lstStyle/>
          <a:p>
            <a:pPr>
              <a:defRPr/>
            </a:pPr>
            <a:r>
              <a:rPr lang="nl-NL" smtClean="0"/>
              <a:t>9-4-2014</a:t>
            </a:r>
            <a:endParaRPr lang="en-GB"/>
          </a:p>
        </p:txBody>
      </p:sp>
      <p:sp>
        <p:nvSpPr>
          <p:cNvPr id="15" name="Tijdelijke aanduiding voor voettekst 14"/>
          <p:cNvSpPr>
            <a:spLocks noGrp="1"/>
          </p:cNvSpPr>
          <p:nvPr>
            <p:ph type="ftr" sz="quarter" idx="11"/>
          </p:nvPr>
        </p:nvSpPr>
        <p:spPr/>
        <p:txBody>
          <a:bodyPr/>
          <a:lstStyle/>
          <a:p>
            <a:pPr>
              <a:defRPr/>
            </a:pPr>
            <a:r>
              <a:rPr lang="en-GB"/>
              <a:t>digibordpeuters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38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nodeType="withEffect">
                                  <p:stCondLst>
                                    <p:cond delay="0"/>
                                  </p:stCondLst>
                                  <p:childTnLst>
                                    <p:animRot by="21600000">
                                      <p:cBhvr>
                                        <p:cTn id="11" dur="2000" fill="hold"/>
                                        <p:tgtEl>
                                          <p:spTgt spid="3"/>
                                        </p:tgtEl>
                                        <p:attrNameLst>
                                          <p:attrName>r</p:attrName>
                                        </p:attrNameLst>
                                      </p:cBhvr>
                                    </p:animRo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mediacall" presetSubtype="0" fill="hold" nodeType="withEffect">
                                  <p:stCondLst>
                                    <p:cond delay="0"/>
                                  </p:stCondLst>
                                  <p:childTnLst>
                                    <p:cmd type="call" cmd="playFrom(0.0)">
                                      <p:cBhvr>
                                        <p:cTn id="15" dur="5363" fill="hold"/>
                                        <p:tgtEl>
                                          <p:spTgt spid="10"/>
                                        </p:tgtEl>
                                      </p:cBhvr>
                                    </p:cmd>
                                  </p:childTnLst>
                                </p:cTn>
                              </p:par>
                              <p:par>
                                <p:cTn id="16" presetID="1" presetClass="mediacall" presetSubtype="0" fill="hold" nodeType="withEffect">
                                  <p:stCondLst>
                                    <p:cond delay="0"/>
                                  </p:stCondLst>
                                  <p:childTnLst>
                                    <p:cmd type="call" cmd="playFrom(0.0)">
                                      <p:cBhvr>
                                        <p:cTn id="17" dur="5363" fill="hold"/>
                                        <p:tgtEl>
                                          <p:spTgt spid="10"/>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32" presetClass="emph" presetSubtype="0" fill="hold" nodeType="withEffect">
                                  <p:stCondLst>
                                    <p:cond delay="0"/>
                                  </p:stCondLst>
                                  <p:childTnLst>
                                    <p:animRot by="120000">
                                      <p:cBhvr>
                                        <p:cTn id="22" dur="100" fill="hold">
                                          <p:stCondLst>
                                            <p:cond delay="0"/>
                                          </p:stCondLst>
                                        </p:cTn>
                                        <p:tgtEl>
                                          <p:spTgt spid="4"/>
                                        </p:tgtEl>
                                        <p:attrNameLst>
                                          <p:attrName>r</p:attrName>
                                        </p:attrNameLst>
                                      </p:cBhvr>
                                    </p:animRot>
                                    <p:animRot by="-240000">
                                      <p:cBhvr>
                                        <p:cTn id="23" dur="200" fill="hold">
                                          <p:stCondLst>
                                            <p:cond delay="200"/>
                                          </p:stCondLst>
                                        </p:cTn>
                                        <p:tgtEl>
                                          <p:spTgt spid="4"/>
                                        </p:tgtEl>
                                        <p:attrNameLst>
                                          <p:attrName>r</p:attrName>
                                        </p:attrNameLst>
                                      </p:cBhvr>
                                    </p:animRot>
                                    <p:animRot by="240000">
                                      <p:cBhvr>
                                        <p:cTn id="24" dur="200" fill="hold">
                                          <p:stCondLst>
                                            <p:cond delay="400"/>
                                          </p:stCondLst>
                                        </p:cTn>
                                        <p:tgtEl>
                                          <p:spTgt spid="4"/>
                                        </p:tgtEl>
                                        <p:attrNameLst>
                                          <p:attrName>r</p:attrName>
                                        </p:attrNameLst>
                                      </p:cBhvr>
                                    </p:animRot>
                                    <p:animRot by="-240000">
                                      <p:cBhvr>
                                        <p:cTn id="25" dur="200" fill="hold">
                                          <p:stCondLst>
                                            <p:cond delay="600"/>
                                          </p:stCondLst>
                                        </p:cTn>
                                        <p:tgtEl>
                                          <p:spTgt spid="4"/>
                                        </p:tgtEl>
                                        <p:attrNameLst>
                                          <p:attrName>r</p:attrName>
                                        </p:attrNameLst>
                                      </p:cBhvr>
                                    </p:animRot>
                                    <p:animRot by="120000">
                                      <p:cBhvr>
                                        <p:cTn id="26" dur="200" fill="hold">
                                          <p:stCondLst>
                                            <p:cond delay="800"/>
                                          </p:stCondLst>
                                        </p:cTn>
                                        <p:tgtEl>
                                          <p:spTgt spid="4"/>
                                        </p:tgtEl>
                                        <p:attrNameLst>
                                          <p:attrName>r</p:attrName>
                                        </p:attrNameLst>
                                      </p:cBhvr>
                                    </p:animRot>
                                  </p:childTnLst>
                                </p:cTn>
                              </p:par>
                              <p:par>
                                <p:cTn id="27" presetID="1" presetClass="mediacall" presetSubtype="0" fill="hold" nodeType="withEffect">
                                  <p:stCondLst>
                                    <p:cond delay="0"/>
                                  </p:stCondLst>
                                  <p:childTnLst>
                                    <p:cmd type="call" cmd="playFrom(0.0)">
                                      <p:cBhvr>
                                        <p:cTn id="28" dur="3982" fill="hold"/>
                                        <p:tgtEl>
                                          <p:spTgt spid="11"/>
                                        </p:tgtEl>
                                      </p:cBhvr>
                                    </p:cmd>
                                  </p:childTnLst>
                                </p:cTn>
                              </p:par>
                              <p:par>
                                <p:cTn id="29" presetID="1" presetClass="mediacall" presetSubtype="0" fill="hold" nodeType="withEffect">
                                  <p:stCondLst>
                                    <p:cond delay="0"/>
                                  </p:stCondLst>
                                  <p:childTnLst>
                                    <p:cmd type="call" cmd="playFrom(0.0)">
                                      <p:cBhvr>
                                        <p:cTn id="30" dur="3982" fill="hold"/>
                                        <p:tgtEl>
                                          <p:spTgt spid="11"/>
                                        </p:tgtEl>
                                      </p:cBhvr>
                                    </p:cmd>
                                  </p:childTnLst>
                                </p:cTn>
                              </p:par>
                            </p:childTnLst>
                          </p:cTn>
                        </p:par>
                      </p:childTnLst>
                    </p:cTn>
                  </p:par>
                </p:childTnLst>
              </p:cTn>
              <p:nextCondLst>
                <p:cond evt="onClick" delay="0">
                  <p:tgtEl>
                    <p:spTgt spid="4"/>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2" presetClass="emph" presetSubtype="0" fill="hold" nodeType="withEffect">
                                  <p:stCondLst>
                                    <p:cond delay="0"/>
                                  </p:stCondLst>
                                  <p:childTnLst>
                                    <p:animRot by="120000">
                                      <p:cBhvr>
                                        <p:cTn id="35" dur="100" fill="hold">
                                          <p:stCondLst>
                                            <p:cond delay="0"/>
                                          </p:stCondLst>
                                        </p:cTn>
                                        <p:tgtEl>
                                          <p:spTgt spid="6"/>
                                        </p:tgtEl>
                                        <p:attrNameLst>
                                          <p:attrName>r</p:attrName>
                                        </p:attrNameLst>
                                      </p:cBhvr>
                                    </p:animRot>
                                    <p:animRot by="-240000">
                                      <p:cBhvr>
                                        <p:cTn id="36" dur="200" fill="hold">
                                          <p:stCondLst>
                                            <p:cond delay="200"/>
                                          </p:stCondLst>
                                        </p:cTn>
                                        <p:tgtEl>
                                          <p:spTgt spid="6"/>
                                        </p:tgtEl>
                                        <p:attrNameLst>
                                          <p:attrName>r</p:attrName>
                                        </p:attrNameLst>
                                      </p:cBhvr>
                                    </p:animRot>
                                    <p:animRot by="240000">
                                      <p:cBhvr>
                                        <p:cTn id="37" dur="200" fill="hold">
                                          <p:stCondLst>
                                            <p:cond delay="400"/>
                                          </p:stCondLst>
                                        </p:cTn>
                                        <p:tgtEl>
                                          <p:spTgt spid="6"/>
                                        </p:tgtEl>
                                        <p:attrNameLst>
                                          <p:attrName>r</p:attrName>
                                        </p:attrNameLst>
                                      </p:cBhvr>
                                    </p:animRot>
                                    <p:animRot by="-240000">
                                      <p:cBhvr>
                                        <p:cTn id="38" dur="200" fill="hold">
                                          <p:stCondLst>
                                            <p:cond delay="600"/>
                                          </p:stCondLst>
                                        </p:cTn>
                                        <p:tgtEl>
                                          <p:spTgt spid="6"/>
                                        </p:tgtEl>
                                        <p:attrNameLst>
                                          <p:attrName>r</p:attrName>
                                        </p:attrNameLst>
                                      </p:cBhvr>
                                    </p:animRot>
                                    <p:animRot by="120000">
                                      <p:cBhvr>
                                        <p:cTn id="39" dur="200" fill="hold">
                                          <p:stCondLst>
                                            <p:cond delay="800"/>
                                          </p:stCondLst>
                                        </p:cTn>
                                        <p:tgtEl>
                                          <p:spTgt spid="6"/>
                                        </p:tgtEl>
                                        <p:attrNameLst>
                                          <p:attrName>r</p:attrName>
                                        </p:attrNameLst>
                                      </p:cBhvr>
                                    </p:animRot>
                                  </p:childTnLst>
                                </p:cTn>
                              </p:par>
                              <p:par>
                                <p:cTn id="40" presetID="1" presetClass="mediacall" presetSubtype="0" fill="hold" nodeType="withEffect">
                                  <p:stCondLst>
                                    <p:cond delay="0"/>
                                  </p:stCondLst>
                                  <p:childTnLst>
                                    <p:cmd type="call" cmd="playFrom(0.0)">
                                      <p:cBhvr>
                                        <p:cTn id="41" dur="4632" fill="hold"/>
                                        <p:tgtEl>
                                          <p:spTgt spid="13"/>
                                        </p:tgtEl>
                                      </p:cBhvr>
                                    </p:cmd>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32" presetClass="emph" presetSubtype="0" fill="hold" nodeType="withEffect">
                                  <p:stCondLst>
                                    <p:cond delay="0"/>
                                  </p:stCondLst>
                                  <p:childTnLst>
                                    <p:animRot by="120000">
                                      <p:cBhvr>
                                        <p:cTn id="46" dur="100" fill="hold">
                                          <p:stCondLst>
                                            <p:cond delay="0"/>
                                          </p:stCondLst>
                                        </p:cTn>
                                        <p:tgtEl>
                                          <p:spTgt spid="8"/>
                                        </p:tgtEl>
                                        <p:attrNameLst>
                                          <p:attrName>r</p:attrName>
                                        </p:attrNameLst>
                                      </p:cBhvr>
                                    </p:animRot>
                                    <p:animRot by="-240000">
                                      <p:cBhvr>
                                        <p:cTn id="47" dur="200" fill="hold">
                                          <p:stCondLst>
                                            <p:cond delay="200"/>
                                          </p:stCondLst>
                                        </p:cTn>
                                        <p:tgtEl>
                                          <p:spTgt spid="8"/>
                                        </p:tgtEl>
                                        <p:attrNameLst>
                                          <p:attrName>r</p:attrName>
                                        </p:attrNameLst>
                                      </p:cBhvr>
                                    </p:animRot>
                                    <p:animRot by="240000">
                                      <p:cBhvr>
                                        <p:cTn id="48" dur="200" fill="hold">
                                          <p:stCondLst>
                                            <p:cond delay="400"/>
                                          </p:stCondLst>
                                        </p:cTn>
                                        <p:tgtEl>
                                          <p:spTgt spid="8"/>
                                        </p:tgtEl>
                                        <p:attrNameLst>
                                          <p:attrName>r</p:attrName>
                                        </p:attrNameLst>
                                      </p:cBhvr>
                                    </p:animRot>
                                    <p:animRot by="-240000">
                                      <p:cBhvr>
                                        <p:cTn id="49" dur="200" fill="hold">
                                          <p:stCondLst>
                                            <p:cond delay="600"/>
                                          </p:stCondLst>
                                        </p:cTn>
                                        <p:tgtEl>
                                          <p:spTgt spid="8"/>
                                        </p:tgtEl>
                                        <p:attrNameLst>
                                          <p:attrName>r</p:attrName>
                                        </p:attrNameLst>
                                      </p:cBhvr>
                                    </p:animRot>
                                    <p:animRot by="120000">
                                      <p:cBhvr>
                                        <p:cTn id="50" dur="200" fill="hold">
                                          <p:stCondLst>
                                            <p:cond delay="800"/>
                                          </p:stCondLst>
                                        </p:cTn>
                                        <p:tgtEl>
                                          <p:spTgt spid="8"/>
                                        </p:tgtEl>
                                        <p:attrNameLst>
                                          <p:attrName>r</p:attrName>
                                        </p:attrNameLst>
                                      </p:cBhvr>
                                    </p:animRot>
                                  </p:childTnLst>
                                </p:cTn>
                              </p:par>
                              <p:par>
                                <p:cTn id="51" presetID="1" presetClass="mediacall" presetSubtype="0" fill="hold" nodeType="withEffect">
                                  <p:stCondLst>
                                    <p:cond delay="0"/>
                                  </p:stCondLst>
                                  <p:childTnLst>
                                    <p:cmd type="call" cmd="playFrom(0.0)">
                                      <p:cBhvr>
                                        <p:cTn id="52" dur="4358" fill="hold"/>
                                        <p:tgtEl>
                                          <p:spTgt spid="12"/>
                                        </p:tgtEl>
                                      </p:cBhvr>
                                    </p:cmd>
                                  </p:childTnLst>
                                </p:cTn>
                              </p:par>
                            </p:childTnLst>
                          </p:cTn>
                        </p:par>
                      </p:childTnLst>
                    </p:cTn>
                  </p:par>
                </p:childTnLst>
              </p:cTn>
              <p:nextCondLst>
                <p:cond evt="onClick" delay="0">
                  <p:tgtEl>
                    <p:spTgt spid="8"/>
                  </p:tgtEl>
                </p:cond>
              </p:nextCondLst>
            </p:seq>
            <p:audio>
              <p:cMediaNode vol="80000">
                <p:cTn id="53" fill="hold" display="0">
                  <p:stCondLst>
                    <p:cond delay="indefinite"/>
                  </p:stCondLst>
                  <p:endCondLst>
                    <p:cond evt="onStopAudio" delay="0">
                      <p:tgtEl>
                        <p:sldTgt/>
                      </p:tgtEl>
                    </p:cond>
                  </p:endCondLst>
                </p:cTn>
                <p:tgtEl>
                  <p:spTgt spid="9"/>
                </p:tgtEl>
              </p:cMediaNode>
            </p:audio>
            <p:audio>
              <p:cMediaNode vol="80000" showWhenStopped="0">
                <p:cTn id="54" fill="hold" display="0">
                  <p:stCondLst>
                    <p:cond delay="indefinite"/>
                  </p:stCondLst>
                  <p:endCondLst>
                    <p:cond evt="onStopAudio" delay="0">
                      <p:tgtEl>
                        <p:sldTgt/>
                      </p:tgtEl>
                    </p:cond>
                  </p:endCondLst>
                </p:cTn>
                <p:tgtEl>
                  <p:spTgt spid="10"/>
                </p:tgtEl>
              </p:cMediaNode>
            </p:audio>
            <p:audio>
              <p:cMediaNode vol="80000" showWhenStopped="0">
                <p:cTn id="55" fill="hold" display="0">
                  <p:stCondLst>
                    <p:cond delay="indefinite"/>
                  </p:stCondLst>
                  <p:endCondLst>
                    <p:cond evt="onStopAudio" delay="0">
                      <p:tgtEl>
                        <p:sldTgt/>
                      </p:tgtEl>
                    </p:cond>
                  </p:endCondLst>
                </p:cTn>
                <p:tgtEl>
                  <p:spTgt spid="11"/>
                </p:tgtEl>
              </p:cMediaNode>
            </p:audio>
            <p:audio>
              <p:cMediaNode vol="80000" showWhenStopped="0">
                <p:cTn id="56" fill="hold" display="0">
                  <p:stCondLst>
                    <p:cond delay="indefinite"/>
                  </p:stCondLst>
                  <p:endCondLst>
                    <p:cond evt="onStopAudio" delay="0">
                      <p:tgtEl>
                        <p:sldTgt/>
                      </p:tgtEl>
                    </p:cond>
                  </p:endCondLst>
                </p:cTn>
                <p:tgtEl>
                  <p:spTgt spid="12"/>
                </p:tgtEl>
              </p:cMediaNode>
            </p:audio>
            <p:seq concurrent="1" nextAc="seek">
              <p:cTn id="57" restart="whenNotActive" fill="hold" evtFilter="cancelBubble" nodeType="interactiveSeq">
                <p:stCondLst>
                  <p:cond evt="onClick" delay="0">
                    <p:tgtEl>
                      <p:spTgt spid="1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0)">
                                      <p:cBhvr>
                                        <p:cTn id="61" dur="4632" fill="hold"/>
                                        <p:tgtEl>
                                          <p:spTgt spid="13"/>
                                        </p:tgtEl>
                                      </p:cBhvr>
                                    </p:cmd>
                                  </p:childTnLst>
                                </p:cTn>
                              </p:par>
                            </p:childTnLst>
                          </p:cTn>
                        </p:par>
                      </p:childTnLst>
                    </p:cTn>
                  </p:par>
                </p:childTnLst>
              </p:cTn>
              <p:nextCondLst>
                <p:cond evt="onClick" delay="0">
                  <p:tgtEl>
                    <p:spTgt spid="13"/>
                  </p:tgtEl>
                </p:cond>
              </p:nextCondLst>
            </p:seq>
            <p:audio>
              <p:cMediaNode vol="80000" showWhenStopped="0">
                <p:cTn id="62" fill="hold" display="0">
                  <p:stCondLst>
                    <p:cond delay="indefinite"/>
                  </p:stCondLst>
                  <p:endCondLst>
                    <p:cond evt="onStopAudio" delay="0">
                      <p:tgtEl>
                        <p:sldTgt/>
                      </p:tgtEl>
                    </p:cond>
                  </p:endCondLst>
                </p:cTn>
                <p:tgtEl>
                  <p:spTgt spid="13"/>
                </p:tgtEl>
              </p:cMediaNode>
            </p:audio>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normAutofit fontScale="90000"/>
          </a:bodyPr>
          <a:lstStyle/>
          <a:p>
            <a:r>
              <a:rPr lang="nl-NL" altLang="nl-NL" smtClean="0"/>
              <a:t>                    Groene stippen op een ei</a:t>
            </a:r>
            <a:endParaRPr lang="en-GB" altLang="nl-NL" smtClean="0"/>
          </a:p>
        </p:txBody>
      </p:sp>
      <p:pic>
        <p:nvPicPr>
          <p:cNvPr id="3" name="Afbeelding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0297" y="2670176"/>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72954" y="2670176"/>
            <a:ext cx="145851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79457" y="2679700"/>
            <a:ext cx="1435894"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eknop: Verder of Volgende 6">
            <a:hlinkClick r:id="" action="ppaction://hlinkshowjump?jump=nextslide"/>
          </p:cNvPr>
          <p:cNvSpPr/>
          <p:nvPr/>
        </p:nvSpPr>
        <p:spPr>
          <a:xfrm>
            <a:off x="7705725" y="5513388"/>
            <a:ext cx="809625" cy="1079500"/>
          </a:xfrm>
          <a:prstGeom prst="actionButtonForwardNex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 name="41BF3123.wav">
            <a:hlinkClick r:id="" action="ppaction://media"/>
          </p:cNvPr>
          <p:cNvPicPr>
            <a:picLocks noChangeAspect="1"/>
          </p:cNvPicPr>
          <p:nvPr>
            <a:wavAudioFile r:embed="rId1" name="41BF18E3.wav"/>
          </p:nvPr>
        </p:nvPicPr>
        <p:blipFill>
          <a:blip r:embed="rId10">
            <a:extLst>
              <a:ext uri="{28A0092B-C50C-407E-A947-70E740481C1C}">
                <a14:useLocalDpi xmlns:a14="http://schemas.microsoft.com/office/drawing/2010/main" val="0"/>
              </a:ext>
            </a:extLst>
          </a:blip>
          <a:srcRect/>
          <a:stretch>
            <a:fillRect/>
          </a:stretch>
        </p:blipFill>
        <p:spPr bwMode="auto">
          <a:xfrm>
            <a:off x="470297" y="574833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72050" y="2670176"/>
            <a:ext cx="1458516"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38843139.wav">
            <a:hlinkClick r:id="" action="ppaction://media"/>
          </p:cNvPr>
          <p:cNvPicPr>
            <a:picLocks noChangeAspect="1"/>
          </p:cNvPicPr>
          <p:nvPr>
            <a:wavAudioFile r:embed="rId2" name="38849EF0.wav"/>
          </p:nvPr>
        </p:nvPicPr>
        <p:blipFill>
          <a:blip r:embed="rId10">
            <a:extLst>
              <a:ext uri="{28A0092B-C50C-407E-A947-70E740481C1C}">
                <a14:useLocalDpi xmlns:a14="http://schemas.microsoft.com/office/drawing/2010/main" val="0"/>
              </a:ext>
            </a:extLst>
          </a:blip>
          <a:srcRect/>
          <a:stretch>
            <a:fillRect/>
          </a:stretch>
        </p:blipFill>
        <p:spPr bwMode="auto">
          <a:xfrm>
            <a:off x="470297" y="17526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5F43139.wav">
            <a:hlinkClick r:id="" action="ppaction://media"/>
          </p:cNvPr>
          <p:cNvPicPr>
            <a:picLocks noChangeAspect="1"/>
          </p:cNvPicPr>
          <p:nvPr>
            <a:wavAudioFile r:embed="rId3" name="C5F489B8.wav"/>
          </p:nvPr>
        </p:nvPicPr>
        <p:blipFill>
          <a:blip r:embed="rId10">
            <a:extLst>
              <a:ext uri="{28A0092B-C50C-407E-A947-70E740481C1C}">
                <a14:useLocalDpi xmlns:a14="http://schemas.microsoft.com/office/drawing/2010/main" val="0"/>
              </a:ext>
            </a:extLst>
          </a:blip>
          <a:srcRect/>
          <a:stretch>
            <a:fillRect/>
          </a:stretch>
        </p:blipFill>
        <p:spPr bwMode="auto">
          <a:xfrm>
            <a:off x="2676525" y="17526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78D3154.wav">
            <a:hlinkClick r:id="" action="ppaction://media"/>
          </p:cNvPr>
          <p:cNvPicPr>
            <a:picLocks noChangeAspect="1"/>
          </p:cNvPicPr>
          <p:nvPr>
            <a:wavAudioFile r:embed="rId4" name="B78D399E.wav"/>
          </p:nvPr>
        </p:nvPicPr>
        <p:blipFill>
          <a:blip r:embed="rId10">
            <a:extLst>
              <a:ext uri="{28A0092B-C50C-407E-A947-70E740481C1C}">
                <a14:useLocalDpi xmlns:a14="http://schemas.microsoft.com/office/drawing/2010/main" val="0"/>
              </a:ext>
            </a:extLst>
          </a:blip>
          <a:srcRect/>
          <a:stretch>
            <a:fillRect/>
          </a:stretch>
        </p:blipFill>
        <p:spPr bwMode="auto">
          <a:xfrm>
            <a:off x="4972050" y="17526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E6833154.wav">
            <a:hlinkClick r:id="" action="ppaction://media"/>
          </p:cNvPr>
          <p:cNvPicPr>
            <a:picLocks noChangeAspect="1"/>
          </p:cNvPicPr>
          <p:nvPr>
            <a:wavAudioFile r:embed="rId5" name="E6839BC9.wav"/>
          </p:nvPr>
        </p:nvPicPr>
        <p:blipFill>
          <a:blip r:embed="rId10">
            <a:extLst>
              <a:ext uri="{28A0092B-C50C-407E-A947-70E740481C1C}">
                <a14:useLocalDpi xmlns:a14="http://schemas.microsoft.com/office/drawing/2010/main" val="0"/>
              </a:ext>
            </a:extLst>
          </a:blip>
          <a:srcRect/>
          <a:stretch>
            <a:fillRect/>
          </a:stretch>
        </p:blipFill>
        <p:spPr bwMode="auto">
          <a:xfrm>
            <a:off x="7079456" y="17526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datum 13"/>
          <p:cNvSpPr>
            <a:spLocks noGrp="1"/>
          </p:cNvSpPr>
          <p:nvPr>
            <p:ph type="dt" sz="quarter" idx="10"/>
          </p:nvPr>
        </p:nvSpPr>
        <p:spPr/>
        <p:txBody>
          <a:bodyPr/>
          <a:lstStyle/>
          <a:p>
            <a:pPr>
              <a:defRPr/>
            </a:pPr>
            <a:r>
              <a:rPr lang="nl-NL" smtClean="0"/>
              <a:t>9-4-2014</a:t>
            </a:r>
            <a:endParaRPr lang="en-GB"/>
          </a:p>
        </p:txBody>
      </p:sp>
      <p:sp>
        <p:nvSpPr>
          <p:cNvPr id="15" name="Tijdelijke aanduiding voor voettekst 14"/>
          <p:cNvSpPr>
            <a:spLocks noGrp="1"/>
          </p:cNvSpPr>
          <p:nvPr>
            <p:ph type="ftr" sz="quarter" idx="11"/>
          </p:nvPr>
        </p:nvSpPr>
        <p:spPr/>
        <p:txBody>
          <a:bodyPr/>
          <a:lstStyle/>
          <a:p>
            <a:pPr>
              <a:defRPr/>
            </a:pPr>
            <a:r>
              <a:rPr lang="en-GB"/>
              <a:t>digibordpeuters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45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2" presetClass="emph" presetSubtype="0"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1" presetClass="mediacall" presetSubtype="0" fill="hold" nodeType="withEffect">
                                  <p:stCondLst>
                                    <p:cond delay="0"/>
                                  </p:stCondLst>
                                  <p:childTnLst>
                                    <p:cmd type="call" cmd="playFrom(0.0)">
                                      <p:cBhvr>
                                        <p:cTn id="17" dur="4398" fill="hold"/>
                                        <p:tgtEl>
                                          <p:spTgt spid="10"/>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8" presetClass="emph" presetSubtype="0" fill="hold" nodeType="withEffect">
                                  <p:stCondLst>
                                    <p:cond delay="0"/>
                                  </p:stCondLst>
                                  <p:childTnLst>
                                    <p:animRot by="21600000">
                                      <p:cBhvr>
                                        <p:cTn id="22" dur="2000" fill="hold"/>
                                        <p:tgtEl>
                                          <p:spTgt spid="4"/>
                                        </p:tgtEl>
                                        <p:attrNameLst>
                                          <p:attrName>r</p:attrName>
                                        </p:attrNameLst>
                                      </p:cBhvr>
                                    </p:animRo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mediacall" presetSubtype="0" fill="hold" nodeType="withEffect">
                                  <p:stCondLst>
                                    <p:cond delay="0"/>
                                  </p:stCondLst>
                                  <p:childTnLst>
                                    <p:cmd type="call" cmd="playFrom(0.0)">
                                      <p:cBhvr>
                                        <p:cTn id="26" dur="5059" fill="hold"/>
                                        <p:tgtEl>
                                          <p:spTgt spid="11"/>
                                        </p:tgtEl>
                                      </p:cBhvr>
                                    </p:cmd>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32" presetClass="emph" presetSubtype="0" fill="hold" nodeType="withEffect">
                                  <p:stCondLst>
                                    <p:cond delay="0"/>
                                  </p:stCondLst>
                                  <p:childTnLst>
                                    <p:animRot by="120000">
                                      <p:cBhvr>
                                        <p:cTn id="31" dur="100" fill="hold">
                                          <p:stCondLst>
                                            <p:cond delay="0"/>
                                          </p:stCondLst>
                                        </p:cTn>
                                        <p:tgtEl>
                                          <p:spTgt spid="6"/>
                                        </p:tgtEl>
                                        <p:attrNameLst>
                                          <p:attrName>r</p:attrName>
                                        </p:attrNameLst>
                                      </p:cBhvr>
                                    </p:animRot>
                                    <p:animRot by="-240000">
                                      <p:cBhvr>
                                        <p:cTn id="32" dur="200" fill="hold">
                                          <p:stCondLst>
                                            <p:cond delay="200"/>
                                          </p:stCondLst>
                                        </p:cTn>
                                        <p:tgtEl>
                                          <p:spTgt spid="6"/>
                                        </p:tgtEl>
                                        <p:attrNameLst>
                                          <p:attrName>r</p:attrName>
                                        </p:attrNameLst>
                                      </p:cBhvr>
                                    </p:animRot>
                                    <p:animRot by="240000">
                                      <p:cBhvr>
                                        <p:cTn id="33" dur="200" fill="hold">
                                          <p:stCondLst>
                                            <p:cond delay="400"/>
                                          </p:stCondLst>
                                        </p:cTn>
                                        <p:tgtEl>
                                          <p:spTgt spid="6"/>
                                        </p:tgtEl>
                                        <p:attrNameLst>
                                          <p:attrName>r</p:attrName>
                                        </p:attrNameLst>
                                      </p:cBhvr>
                                    </p:animRot>
                                    <p:animRot by="-240000">
                                      <p:cBhvr>
                                        <p:cTn id="34" dur="200" fill="hold">
                                          <p:stCondLst>
                                            <p:cond delay="600"/>
                                          </p:stCondLst>
                                        </p:cTn>
                                        <p:tgtEl>
                                          <p:spTgt spid="6"/>
                                        </p:tgtEl>
                                        <p:attrNameLst>
                                          <p:attrName>r</p:attrName>
                                        </p:attrNameLst>
                                      </p:cBhvr>
                                    </p:animRot>
                                    <p:animRot by="120000">
                                      <p:cBhvr>
                                        <p:cTn id="35" dur="200" fill="hold">
                                          <p:stCondLst>
                                            <p:cond delay="800"/>
                                          </p:stCondLst>
                                        </p:cTn>
                                        <p:tgtEl>
                                          <p:spTgt spid="6"/>
                                        </p:tgtEl>
                                        <p:attrNameLst>
                                          <p:attrName>r</p:attrName>
                                        </p:attrNameLst>
                                      </p:cBhvr>
                                    </p:animRot>
                                  </p:childTnLst>
                                </p:cTn>
                              </p:par>
                              <p:par>
                                <p:cTn id="36" presetID="1" presetClass="mediacall" presetSubtype="0" fill="hold" nodeType="withEffect">
                                  <p:stCondLst>
                                    <p:cond delay="0"/>
                                  </p:stCondLst>
                                  <p:childTnLst>
                                    <p:cmd type="call" cmd="playFrom(0.0)">
                                      <p:cBhvr>
                                        <p:cTn id="37" dur="4033" fill="hold"/>
                                        <p:tgtEl>
                                          <p:spTgt spid="13"/>
                                        </p:tgtEl>
                                      </p:cBhvr>
                                    </p:cmd>
                                  </p:childTnLst>
                                </p:cTn>
                              </p:par>
                            </p:childTnLst>
                          </p:cTn>
                        </p:par>
                      </p:childTnLst>
                    </p:cTn>
                  </p:par>
                </p:childTnLst>
              </p:cTn>
              <p:nextCondLst>
                <p:cond evt="onClick" delay="0">
                  <p:tgtEl>
                    <p:spTgt spid="6"/>
                  </p:tgtEl>
                </p:cond>
              </p:nextCondLst>
            </p:seq>
            <p:audio>
              <p:cMediaNode vol="80000">
                <p:cTn id="38" fill="hold" display="0">
                  <p:stCondLst>
                    <p:cond delay="indefinite"/>
                  </p:stCondLst>
                  <p:endCondLst>
                    <p:cond evt="onStopAudio" delay="0">
                      <p:tgtEl>
                        <p:sldTgt/>
                      </p:tgtEl>
                    </p:cond>
                  </p:endCondLst>
                </p:cTn>
                <p:tgtEl>
                  <p:spTgt spid="8"/>
                </p:tgtEl>
              </p:cMediaNode>
            </p:audio>
            <p:seq concurrent="1" nextAc="seek">
              <p:cTn id="39" restart="whenNotActive" fill="hold" evtFilter="cancelBubble" nodeType="interactiveSeq">
                <p:stCondLst>
                  <p:cond evt="onClick" delay="0">
                    <p:tgtEl>
                      <p:spTgt spid="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32" presetClass="emph" presetSubtype="0" fill="hold" nodeType="withEffect">
                                  <p:stCondLst>
                                    <p:cond delay="0"/>
                                  </p:stCondLst>
                                  <p:childTnLst>
                                    <p:animRot by="120000">
                                      <p:cBhvr>
                                        <p:cTn id="43" dur="100" fill="hold">
                                          <p:stCondLst>
                                            <p:cond delay="0"/>
                                          </p:stCondLst>
                                        </p:cTn>
                                        <p:tgtEl>
                                          <p:spTgt spid="9"/>
                                        </p:tgtEl>
                                        <p:attrNameLst>
                                          <p:attrName>r</p:attrName>
                                        </p:attrNameLst>
                                      </p:cBhvr>
                                    </p:animRot>
                                    <p:animRot by="-240000">
                                      <p:cBhvr>
                                        <p:cTn id="44" dur="200" fill="hold">
                                          <p:stCondLst>
                                            <p:cond delay="200"/>
                                          </p:stCondLst>
                                        </p:cTn>
                                        <p:tgtEl>
                                          <p:spTgt spid="9"/>
                                        </p:tgtEl>
                                        <p:attrNameLst>
                                          <p:attrName>r</p:attrName>
                                        </p:attrNameLst>
                                      </p:cBhvr>
                                    </p:animRot>
                                    <p:animRot by="240000">
                                      <p:cBhvr>
                                        <p:cTn id="45" dur="200" fill="hold">
                                          <p:stCondLst>
                                            <p:cond delay="400"/>
                                          </p:stCondLst>
                                        </p:cTn>
                                        <p:tgtEl>
                                          <p:spTgt spid="9"/>
                                        </p:tgtEl>
                                        <p:attrNameLst>
                                          <p:attrName>r</p:attrName>
                                        </p:attrNameLst>
                                      </p:cBhvr>
                                    </p:animRot>
                                    <p:animRot by="-240000">
                                      <p:cBhvr>
                                        <p:cTn id="46" dur="200" fill="hold">
                                          <p:stCondLst>
                                            <p:cond delay="600"/>
                                          </p:stCondLst>
                                        </p:cTn>
                                        <p:tgtEl>
                                          <p:spTgt spid="9"/>
                                        </p:tgtEl>
                                        <p:attrNameLst>
                                          <p:attrName>r</p:attrName>
                                        </p:attrNameLst>
                                      </p:cBhvr>
                                    </p:animRot>
                                    <p:animRot by="120000">
                                      <p:cBhvr>
                                        <p:cTn id="47" dur="200" fill="hold">
                                          <p:stCondLst>
                                            <p:cond delay="800"/>
                                          </p:stCondLst>
                                        </p:cTn>
                                        <p:tgtEl>
                                          <p:spTgt spid="9"/>
                                        </p:tgtEl>
                                        <p:attrNameLst>
                                          <p:attrName>r</p:attrName>
                                        </p:attrNameLst>
                                      </p:cBhvr>
                                    </p:animRot>
                                  </p:childTnLst>
                                </p:cTn>
                              </p:par>
                              <p:par>
                                <p:cTn id="48" presetID="1" presetClass="mediacall" presetSubtype="0" fill="hold" nodeType="withEffect">
                                  <p:stCondLst>
                                    <p:cond delay="0"/>
                                  </p:stCondLst>
                                  <p:childTnLst>
                                    <p:cmd type="call" cmd="playFrom(0.0)">
                                      <p:cBhvr>
                                        <p:cTn id="49" dur="3931" fill="hold"/>
                                        <p:tgtEl>
                                          <p:spTgt spid="12"/>
                                        </p:tgtEl>
                                      </p:cBhvr>
                                    </p:cmd>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4398" fill="hold"/>
                                        <p:tgtEl>
                                          <p:spTgt spid="10"/>
                                        </p:tgtEl>
                                      </p:cBhvr>
                                    </p:cmd>
                                  </p:childTnLst>
                                </p:cTn>
                              </p:par>
                            </p:childTnLst>
                          </p:cTn>
                        </p:par>
                      </p:childTnLst>
                    </p:cTn>
                  </p:par>
                </p:childTnLst>
              </p:cTn>
              <p:nextCondLst>
                <p:cond evt="onClick" delay="0">
                  <p:tgtEl>
                    <p:spTgt spid="10"/>
                  </p:tgtEl>
                </p:cond>
              </p:nextCondLst>
            </p:seq>
            <p:audio>
              <p:cMediaNode vol="80000" showWhenStopped="0">
                <p:cTn id="55" fill="hold" display="0">
                  <p:stCondLst>
                    <p:cond delay="indefinite"/>
                  </p:stCondLst>
                  <p:endCondLst>
                    <p:cond evt="onStopAudio" delay="0">
                      <p:tgtEl>
                        <p:sldTgt/>
                      </p:tgtEl>
                    </p:cond>
                  </p:endCondLst>
                </p:cTn>
                <p:tgtEl>
                  <p:spTgt spid="10"/>
                </p:tgtEl>
              </p:cMediaNode>
            </p:audio>
            <p:seq concurrent="1" nextAc="seek">
              <p:cTn id="56" restart="whenNotActive" fill="hold" evtFilter="cancelBubble" nodeType="interactiveSeq">
                <p:stCondLst>
                  <p:cond evt="onClick" delay="0">
                    <p:tgtEl>
                      <p:spTgt spid="11"/>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5059" fill="hold"/>
                                        <p:tgtEl>
                                          <p:spTgt spid="11"/>
                                        </p:tgtEl>
                                      </p:cBhvr>
                                    </p:cmd>
                                  </p:childTnLst>
                                </p:cTn>
                              </p:par>
                            </p:childTnLst>
                          </p:cTn>
                        </p:par>
                      </p:childTnLst>
                    </p:cTn>
                  </p:par>
                </p:childTnLst>
              </p:cTn>
              <p:nextCondLst>
                <p:cond evt="onClick" delay="0">
                  <p:tgtEl>
                    <p:spTgt spid="11"/>
                  </p:tgtEl>
                </p:cond>
              </p:nextCondLst>
            </p:seq>
            <p:audio>
              <p:cMediaNode vol="80000" showWhenStopped="0">
                <p:cTn id="61" fill="hold" display="0">
                  <p:stCondLst>
                    <p:cond delay="indefinite"/>
                  </p:stCondLst>
                  <p:endCondLst>
                    <p:cond evt="onStopAudio" delay="0">
                      <p:tgtEl>
                        <p:sldTgt/>
                      </p:tgtEl>
                    </p:cond>
                  </p:endCondLst>
                </p:cTn>
                <p:tgtEl>
                  <p:spTgt spid="11"/>
                </p:tgtEl>
              </p:cMediaNode>
            </p:audio>
            <p:seq concurrent="1" nextAc="seek">
              <p:cTn id="62" restart="whenNotActive" fill="hold" evtFilter="cancelBubble" nodeType="interactiveSeq">
                <p:stCondLst>
                  <p:cond evt="onClick" delay="0">
                    <p:tgtEl>
                      <p:spTgt spid="12"/>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3931" fill="hold"/>
                                        <p:tgtEl>
                                          <p:spTgt spid="12"/>
                                        </p:tgtEl>
                                      </p:cBhvr>
                                    </p:cmd>
                                  </p:childTnLst>
                                </p:cTn>
                              </p:par>
                            </p:childTnLst>
                          </p:cTn>
                        </p:par>
                      </p:childTnLst>
                    </p:cTn>
                  </p:par>
                </p:childTnLst>
              </p:cTn>
              <p:nextCondLst>
                <p:cond evt="onClick" delay="0">
                  <p:tgtEl>
                    <p:spTgt spid="12"/>
                  </p:tgtEl>
                </p:cond>
              </p:nextCondLst>
            </p:seq>
            <p:audio>
              <p:cMediaNode vol="80000" showWhenStopped="0">
                <p:cTn id="67" fill="hold" display="0">
                  <p:stCondLst>
                    <p:cond delay="indefinite"/>
                  </p:stCondLst>
                  <p:endCondLst>
                    <p:cond evt="onStopAudio" delay="0">
                      <p:tgtEl>
                        <p:sldTgt/>
                      </p:tgtEl>
                    </p:cond>
                  </p:endCondLst>
                </p:cTn>
                <p:tgtEl>
                  <p:spTgt spid="12"/>
                </p:tgtEl>
              </p:cMediaNode>
            </p:audio>
            <p:seq concurrent="1" nextAc="seek">
              <p:cTn id="68" restart="whenNotActive" fill="hold" evtFilter="cancelBubble" nodeType="interactiveSeq">
                <p:stCondLst>
                  <p:cond evt="onClick" delay="0">
                    <p:tgtEl>
                      <p:spTgt spid="13"/>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4033" fill="hold"/>
                                        <p:tgtEl>
                                          <p:spTgt spid="13"/>
                                        </p:tgtEl>
                                      </p:cBhvr>
                                    </p:cmd>
                                  </p:childTnLst>
                                </p:cTn>
                              </p:par>
                            </p:childTnLst>
                          </p:cTn>
                        </p:par>
                      </p:childTnLst>
                    </p:cTn>
                  </p:par>
                </p:childTnLst>
              </p:cTn>
              <p:nextCondLst>
                <p:cond evt="onClick" delay="0">
                  <p:tgtEl>
                    <p:spTgt spid="13"/>
                  </p:tgtEl>
                </p:cond>
              </p:nextCondLst>
            </p:seq>
            <p:audio>
              <p:cMediaNode vol="80000" showWhenStopped="0">
                <p:cTn id="73" fill="hold" display="0">
                  <p:stCondLst>
                    <p:cond delay="indefinite"/>
                  </p:stCondLst>
                  <p:endCondLst>
                    <p:cond evt="onStopAudio" delay="0">
                      <p:tgtEl>
                        <p:sldTgt/>
                      </p:tgtEl>
                    </p:cond>
                  </p:endCondLst>
                </p:cTn>
                <p:tgtEl>
                  <p:spTgt spid="13"/>
                </p:tgtEl>
              </p:cMediaNode>
            </p:audio>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normAutofit fontScale="90000"/>
          </a:bodyPr>
          <a:lstStyle/>
          <a:p>
            <a:r>
              <a:rPr lang="nl-NL" altLang="nl-NL" smtClean="0"/>
              <a:t>                    Bruine stippen op een ei</a:t>
            </a:r>
            <a:endParaRPr lang="en-GB" altLang="nl-NL" smtClean="0"/>
          </a:p>
        </p:txBody>
      </p:sp>
      <p:pic>
        <p:nvPicPr>
          <p:cNvPr id="4" name="Afbeelding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8650" y="2624139"/>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39629" y="2660651"/>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85147" y="2624139"/>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97316" y="2624139"/>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eknop: Verder of Volgende 7"/>
          <p:cNvSpPr/>
          <p:nvPr/>
        </p:nvSpPr>
        <p:spPr>
          <a:xfrm>
            <a:off x="7743825" y="5421313"/>
            <a:ext cx="810816" cy="1079500"/>
          </a:xfrm>
          <a:prstGeom prst="actionButtonForwardNex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 name="4C173201.wav">
            <a:hlinkClick r:id="" action="ppaction://media"/>
          </p:cNvPr>
          <p:cNvPicPr>
            <a:picLocks noChangeAspect="1"/>
          </p:cNvPicPr>
          <p:nvPr>
            <a:wavAudioFile r:embed="rId1" name="4C1744AE.wav"/>
          </p:nvPr>
        </p:nvPicPr>
        <p:blipFill>
          <a:blip r:embed="rId11">
            <a:extLst>
              <a:ext uri="{28A0092B-C50C-407E-A947-70E740481C1C}">
                <a14:useLocalDpi xmlns:a14="http://schemas.microsoft.com/office/drawing/2010/main" val="0"/>
              </a:ext>
            </a:extLst>
          </a:blip>
          <a:srcRect/>
          <a:stretch>
            <a:fillRect/>
          </a:stretch>
        </p:blipFill>
        <p:spPr bwMode="auto">
          <a:xfrm>
            <a:off x="652463" y="589121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B403201.wav">
            <a:hlinkClick r:id="" action="ppaction://media"/>
          </p:cNvPr>
          <p:cNvPicPr>
            <a:picLocks noChangeAspect="1"/>
          </p:cNvPicPr>
          <p:nvPr>
            <a:wavAudioFile r:embed="rId2" name="CB40C1F4.wav"/>
          </p:nvPr>
        </p:nvPicPr>
        <p:blipFill>
          <a:blip r:embed="rId11">
            <a:extLst>
              <a:ext uri="{28A0092B-C50C-407E-A947-70E740481C1C}">
                <a14:useLocalDpi xmlns:a14="http://schemas.microsoft.com/office/drawing/2010/main" val="0"/>
              </a:ext>
            </a:extLst>
          </a:blip>
          <a:srcRect/>
          <a:stretch>
            <a:fillRect/>
          </a:stretch>
        </p:blipFill>
        <p:spPr bwMode="auto">
          <a:xfrm>
            <a:off x="628650" y="18065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19D3217.wav">
            <a:hlinkClick r:id="" action="ppaction://media"/>
          </p:cNvPr>
          <p:cNvPicPr>
            <a:picLocks noChangeAspect="1"/>
          </p:cNvPicPr>
          <p:nvPr>
            <a:wavAudioFile r:embed="rId3" name="119D381D.wav"/>
          </p:nvPr>
        </p:nvPicPr>
        <p:blipFill>
          <a:blip r:embed="rId11">
            <a:extLst>
              <a:ext uri="{28A0092B-C50C-407E-A947-70E740481C1C}">
                <a14:useLocalDpi xmlns:a14="http://schemas.microsoft.com/office/drawing/2010/main" val="0"/>
              </a:ext>
            </a:extLst>
          </a:blip>
          <a:srcRect/>
          <a:stretch>
            <a:fillRect/>
          </a:stretch>
        </p:blipFill>
        <p:spPr bwMode="auto">
          <a:xfrm>
            <a:off x="2739629" y="18065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78C3232.wav">
            <a:hlinkClick r:id="" action="ppaction://media"/>
          </p:cNvPr>
          <p:cNvPicPr>
            <a:picLocks noChangeAspect="1"/>
          </p:cNvPicPr>
          <p:nvPr>
            <a:wavAudioFile r:embed="rId4" name="A78C97B3.wav"/>
          </p:nvPr>
        </p:nvPicPr>
        <p:blipFill>
          <a:blip r:embed="rId11">
            <a:extLst>
              <a:ext uri="{28A0092B-C50C-407E-A947-70E740481C1C}">
                <a14:useLocalDpi xmlns:a14="http://schemas.microsoft.com/office/drawing/2010/main" val="0"/>
              </a:ext>
            </a:extLst>
          </a:blip>
          <a:srcRect/>
          <a:stretch>
            <a:fillRect/>
          </a:stretch>
        </p:blipFill>
        <p:spPr bwMode="auto">
          <a:xfrm>
            <a:off x="4985147" y="18065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F3AA3232.wav">
            <a:hlinkClick r:id="" action="ppaction://media"/>
          </p:cNvPr>
          <p:cNvPicPr>
            <a:picLocks noChangeAspect="1"/>
          </p:cNvPicPr>
          <p:nvPr>
            <a:wavAudioFile r:embed="rId5" name="F3AA5C77.wav"/>
          </p:nvPr>
        </p:nvPicPr>
        <p:blipFill>
          <a:blip r:embed="rId11">
            <a:extLst>
              <a:ext uri="{28A0092B-C50C-407E-A947-70E740481C1C}">
                <a14:useLocalDpi xmlns:a14="http://schemas.microsoft.com/office/drawing/2010/main" val="0"/>
              </a:ext>
            </a:extLst>
          </a:blip>
          <a:srcRect/>
          <a:stretch>
            <a:fillRect/>
          </a:stretch>
        </p:blipFill>
        <p:spPr bwMode="auto">
          <a:xfrm>
            <a:off x="7097316" y="18065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datum 12"/>
          <p:cNvSpPr>
            <a:spLocks noGrp="1"/>
          </p:cNvSpPr>
          <p:nvPr>
            <p:ph type="dt" sz="quarter" idx="10"/>
          </p:nvPr>
        </p:nvSpPr>
        <p:spPr/>
        <p:txBody>
          <a:bodyPr/>
          <a:lstStyle/>
          <a:p>
            <a:pPr>
              <a:defRPr/>
            </a:pPr>
            <a:r>
              <a:rPr lang="nl-NL" smtClean="0"/>
              <a:t>9-4-2014</a:t>
            </a:r>
            <a:endParaRPr lang="en-GB"/>
          </a:p>
        </p:txBody>
      </p:sp>
      <p:sp>
        <p:nvSpPr>
          <p:cNvPr id="14" name="Tijdelijke aanduiding voor voettekst 13"/>
          <p:cNvSpPr>
            <a:spLocks noGrp="1"/>
          </p:cNvSpPr>
          <p:nvPr>
            <p:ph type="ftr" sz="quarter" idx="11"/>
          </p:nvPr>
        </p:nvSpPr>
        <p:spPr/>
        <p:txBody>
          <a:bodyPr/>
          <a:lstStyle/>
          <a:p>
            <a:pPr>
              <a:defRPr/>
            </a:pPr>
            <a:r>
              <a:rPr lang="en-GB"/>
              <a:t>digibordpeuters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3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nodeType="withEffect">
                                  <p:stCondLst>
                                    <p:cond delay="0"/>
                                  </p:stCondLst>
                                  <p:childTnLst>
                                    <p:animRot by="21600000">
                                      <p:cBhvr>
                                        <p:cTn id="11" dur="2000" fill="hold"/>
                                        <p:tgtEl>
                                          <p:spTgt spid="6"/>
                                        </p:tgtEl>
                                        <p:attrNameLst>
                                          <p:attrName>r</p:attrName>
                                        </p:attrNameLst>
                                      </p:cBhvr>
                                    </p:animRo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mediacall" presetSubtype="0" fill="hold" nodeType="withEffect">
                                  <p:stCondLst>
                                    <p:cond delay="0"/>
                                  </p:stCondLst>
                                  <p:childTnLst>
                                    <p:cmd type="call" cmd="playFrom(0.0)">
                                      <p:cBhvr>
                                        <p:cTn id="15" dur="4571" fill="hold"/>
                                        <p:tgtEl>
                                          <p:spTgt spid="11"/>
                                        </p:tgtEl>
                                      </p:cBhvr>
                                    </p:cmd>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4"/>
                                        </p:tgtEl>
                                        <p:attrNameLst>
                                          <p:attrName>r</p:attrName>
                                        </p:attrNameLst>
                                      </p:cBhvr>
                                    </p:animRot>
                                    <p:animRot by="-240000">
                                      <p:cBhvr>
                                        <p:cTn id="21" dur="200" fill="hold">
                                          <p:stCondLst>
                                            <p:cond delay="200"/>
                                          </p:stCondLst>
                                        </p:cTn>
                                        <p:tgtEl>
                                          <p:spTgt spid="4"/>
                                        </p:tgtEl>
                                        <p:attrNameLst>
                                          <p:attrName>r</p:attrName>
                                        </p:attrNameLst>
                                      </p:cBhvr>
                                    </p:animRot>
                                    <p:animRot by="240000">
                                      <p:cBhvr>
                                        <p:cTn id="22" dur="200" fill="hold">
                                          <p:stCondLst>
                                            <p:cond delay="400"/>
                                          </p:stCondLst>
                                        </p:cTn>
                                        <p:tgtEl>
                                          <p:spTgt spid="4"/>
                                        </p:tgtEl>
                                        <p:attrNameLst>
                                          <p:attrName>r</p:attrName>
                                        </p:attrNameLst>
                                      </p:cBhvr>
                                    </p:animRot>
                                    <p:animRot by="-240000">
                                      <p:cBhvr>
                                        <p:cTn id="23" dur="200" fill="hold">
                                          <p:stCondLst>
                                            <p:cond delay="600"/>
                                          </p:stCondLst>
                                        </p:cTn>
                                        <p:tgtEl>
                                          <p:spTgt spid="4"/>
                                        </p:tgtEl>
                                        <p:attrNameLst>
                                          <p:attrName>r</p:attrName>
                                        </p:attrNameLst>
                                      </p:cBhvr>
                                    </p:animRot>
                                    <p:animRot by="120000">
                                      <p:cBhvr>
                                        <p:cTn id="24" dur="200" fill="hold">
                                          <p:stCondLst>
                                            <p:cond delay="800"/>
                                          </p:stCondLst>
                                        </p:cTn>
                                        <p:tgtEl>
                                          <p:spTgt spid="4"/>
                                        </p:tgtEl>
                                        <p:attrNameLst>
                                          <p:attrName>r</p:attrName>
                                        </p:attrNameLst>
                                      </p:cBhvr>
                                    </p:animRot>
                                  </p:childTnLst>
                                </p:cTn>
                              </p:par>
                              <p:par>
                                <p:cTn id="25" presetID="1" presetClass="mediacall" presetSubtype="0" fill="hold" nodeType="withEffect">
                                  <p:stCondLst>
                                    <p:cond delay="0"/>
                                  </p:stCondLst>
                                  <p:childTnLst>
                                    <p:cmd type="call" cmd="playFrom(0.0)">
                                      <p:cBhvr>
                                        <p:cTn id="26" dur="4358" fill="hold"/>
                                        <p:tgtEl>
                                          <p:spTgt spid="9"/>
                                        </p:tgtEl>
                                      </p:cBhvr>
                                    </p:cmd>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32" presetClass="emph" presetSubtype="0" fill="hold" nodeType="with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1" presetClass="mediacall" presetSubtype="0" fill="hold" nodeType="withEffect">
                                  <p:stCondLst>
                                    <p:cond delay="0"/>
                                  </p:stCondLst>
                                  <p:childTnLst>
                                    <p:cmd type="call" cmd="playFrom(0.0)">
                                      <p:cBhvr>
                                        <p:cTn id="37" dur="4246" fill="hold"/>
                                        <p:tgtEl>
                                          <p:spTgt spid="10"/>
                                        </p:tgtEl>
                                      </p:cBhvr>
                                    </p:cmd>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2" presetClass="emph" presetSubtype="0" fill="hold" nodeType="withEffect">
                                  <p:stCondLst>
                                    <p:cond delay="0"/>
                                  </p:stCondLst>
                                  <p:childTnLst>
                                    <p:animRot by="120000">
                                      <p:cBhvr>
                                        <p:cTn id="42" dur="100" fill="hold">
                                          <p:stCondLst>
                                            <p:cond delay="0"/>
                                          </p:stCondLst>
                                        </p:cTn>
                                        <p:tgtEl>
                                          <p:spTgt spid="7"/>
                                        </p:tgtEl>
                                        <p:attrNameLst>
                                          <p:attrName>r</p:attrName>
                                        </p:attrNameLst>
                                      </p:cBhvr>
                                    </p:animRot>
                                    <p:animRot by="-240000">
                                      <p:cBhvr>
                                        <p:cTn id="43" dur="200" fill="hold">
                                          <p:stCondLst>
                                            <p:cond delay="200"/>
                                          </p:stCondLst>
                                        </p:cTn>
                                        <p:tgtEl>
                                          <p:spTgt spid="7"/>
                                        </p:tgtEl>
                                        <p:attrNameLst>
                                          <p:attrName>r</p:attrName>
                                        </p:attrNameLst>
                                      </p:cBhvr>
                                    </p:animRot>
                                    <p:animRot by="240000">
                                      <p:cBhvr>
                                        <p:cTn id="44" dur="200" fill="hold">
                                          <p:stCondLst>
                                            <p:cond delay="400"/>
                                          </p:stCondLst>
                                        </p:cTn>
                                        <p:tgtEl>
                                          <p:spTgt spid="7"/>
                                        </p:tgtEl>
                                        <p:attrNameLst>
                                          <p:attrName>r</p:attrName>
                                        </p:attrNameLst>
                                      </p:cBhvr>
                                    </p:animRot>
                                    <p:animRot by="-240000">
                                      <p:cBhvr>
                                        <p:cTn id="45" dur="200" fill="hold">
                                          <p:stCondLst>
                                            <p:cond delay="600"/>
                                          </p:stCondLst>
                                        </p:cTn>
                                        <p:tgtEl>
                                          <p:spTgt spid="7"/>
                                        </p:tgtEl>
                                        <p:attrNameLst>
                                          <p:attrName>r</p:attrName>
                                        </p:attrNameLst>
                                      </p:cBhvr>
                                    </p:animRot>
                                    <p:animRot by="120000">
                                      <p:cBhvr>
                                        <p:cTn id="46" dur="200" fill="hold">
                                          <p:stCondLst>
                                            <p:cond delay="800"/>
                                          </p:stCondLst>
                                        </p:cTn>
                                        <p:tgtEl>
                                          <p:spTgt spid="7"/>
                                        </p:tgtEl>
                                        <p:attrNameLst>
                                          <p:attrName>r</p:attrName>
                                        </p:attrNameLst>
                                      </p:cBhvr>
                                    </p:animRot>
                                  </p:childTnLst>
                                </p:cTn>
                              </p:par>
                              <p:par>
                                <p:cTn id="47" presetID="1" presetClass="mediacall" presetSubtype="0" fill="hold" nodeType="withEffect">
                                  <p:stCondLst>
                                    <p:cond delay="0"/>
                                  </p:stCondLst>
                                  <p:childTnLst>
                                    <p:cmd type="call" cmd="playFrom(0.0)">
                                      <p:cBhvr>
                                        <p:cTn id="48" dur="3941" fill="hold"/>
                                        <p:tgtEl>
                                          <p:spTgt spid="12"/>
                                        </p:tgtEl>
                                      </p:cBhvr>
                                    </p:cmd>
                                  </p:childTnLst>
                                </p:cTn>
                              </p:par>
                            </p:childTnLst>
                          </p:cTn>
                        </p:par>
                      </p:childTnLst>
                    </p:cTn>
                  </p:par>
                </p:childTnLst>
              </p:cTn>
              <p:nextCondLst>
                <p:cond evt="onClick" delay="0">
                  <p:tgtEl>
                    <p:spTgt spid="7"/>
                  </p:tgtEl>
                </p:cond>
              </p:nextCondLst>
            </p:seq>
            <p:audio>
              <p:cMediaNode vol="8000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4358" fill="hold"/>
                                        <p:tgtEl>
                                          <p:spTgt spid="9"/>
                                        </p:tgtEl>
                                      </p:cBhvr>
                                    </p:cmd>
                                  </p:childTnLst>
                                </p:cTn>
                              </p:par>
                            </p:childTnLst>
                          </p:cTn>
                        </p:par>
                      </p:childTnLst>
                    </p:cTn>
                  </p:par>
                </p:childTnLst>
              </p:cTn>
              <p:nextCondLst>
                <p:cond evt="onClick" delay="0">
                  <p:tgtEl>
                    <p:spTgt spid="9"/>
                  </p:tgtEl>
                </p:cond>
              </p:nextCondLst>
            </p:seq>
            <p:audio>
              <p:cMediaNode vol="80000" showWhenStopped="0">
                <p:cTn id="55" fill="hold" display="0">
                  <p:stCondLst>
                    <p:cond delay="indefinite"/>
                  </p:stCondLst>
                  <p:endCondLst>
                    <p:cond evt="onStopAudio" delay="0">
                      <p:tgtEl>
                        <p:sldTgt/>
                      </p:tgtEl>
                    </p:cond>
                  </p:endCondLst>
                </p:cTn>
                <p:tgtEl>
                  <p:spTgt spid="9"/>
                </p:tgtEl>
              </p:cMediaNode>
            </p:audio>
            <p:seq concurrent="1" nextAc="seek">
              <p:cTn id="56" restart="whenNotActive" fill="hold" evtFilter="cancelBubble" nodeType="interactiveSeq">
                <p:stCondLst>
                  <p:cond evt="onClick" delay="0">
                    <p:tgtEl>
                      <p:spTgt spid="1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4246" fill="hold"/>
                                        <p:tgtEl>
                                          <p:spTgt spid="10"/>
                                        </p:tgtEl>
                                      </p:cBhvr>
                                    </p:cmd>
                                  </p:childTnLst>
                                </p:cTn>
                              </p:par>
                            </p:childTnLst>
                          </p:cTn>
                        </p:par>
                      </p:childTnLst>
                    </p:cTn>
                  </p:par>
                </p:childTnLst>
              </p:cTn>
              <p:nextCondLst>
                <p:cond evt="onClick" delay="0">
                  <p:tgtEl>
                    <p:spTgt spid="10"/>
                  </p:tgtEl>
                </p:cond>
              </p:nextCondLst>
            </p:seq>
            <p:audio>
              <p:cMediaNode vol="80000" showWhenStopped="0">
                <p:cTn id="61" fill="hold" display="0">
                  <p:stCondLst>
                    <p:cond delay="indefinite"/>
                  </p:stCondLst>
                  <p:endCondLst>
                    <p:cond evt="onStopAudio" delay="0">
                      <p:tgtEl>
                        <p:sldTgt/>
                      </p:tgtEl>
                    </p:cond>
                  </p:endCondLst>
                </p:cTn>
                <p:tgtEl>
                  <p:spTgt spid="10"/>
                </p:tgtEl>
              </p:cMediaNode>
            </p:audio>
            <p:seq concurrent="1" nextAc="seek">
              <p:cTn id="62" restart="whenNotActive" fill="hold" evtFilter="cancelBubble" nodeType="interactiveSeq">
                <p:stCondLst>
                  <p:cond evt="onClick" delay="0">
                    <p:tgtEl>
                      <p:spTgt spid="11"/>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4571" fill="hold"/>
                                        <p:tgtEl>
                                          <p:spTgt spid="11"/>
                                        </p:tgtEl>
                                      </p:cBhvr>
                                    </p:cmd>
                                  </p:childTnLst>
                                </p:cTn>
                              </p:par>
                            </p:childTnLst>
                          </p:cTn>
                        </p:par>
                      </p:childTnLst>
                    </p:cTn>
                  </p:par>
                </p:childTnLst>
              </p:cTn>
              <p:nextCondLst>
                <p:cond evt="onClick" delay="0">
                  <p:tgtEl>
                    <p:spTgt spid="11"/>
                  </p:tgtEl>
                </p:cond>
              </p:nextCondLst>
            </p:seq>
            <p:audio>
              <p:cMediaNode vol="80000" showWhenStopped="0">
                <p:cTn id="67" fill="hold" display="0">
                  <p:stCondLst>
                    <p:cond delay="indefinite"/>
                  </p:stCondLst>
                  <p:endCondLst>
                    <p:cond evt="onStopAudio" delay="0">
                      <p:tgtEl>
                        <p:sldTgt/>
                      </p:tgtEl>
                    </p:cond>
                  </p:endCondLst>
                </p:cTn>
                <p:tgtEl>
                  <p:spTgt spid="11"/>
                </p:tgtEl>
              </p:cMediaNode>
            </p:audio>
            <p:seq concurrent="1" nextAc="seek">
              <p:cTn id="68" restart="whenNotActive" fill="hold" evtFilter="cancelBubble" nodeType="interactiveSeq">
                <p:stCondLst>
                  <p:cond evt="onClick" delay="0">
                    <p:tgtEl>
                      <p:spTgt spid="12"/>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withEffect">
                                  <p:stCondLst>
                                    <p:cond delay="0"/>
                                  </p:stCondLst>
                                  <p:childTnLst>
                                    <p:cmd type="call" cmd="playFrom(0.0)">
                                      <p:cBhvr>
                                        <p:cTn id="72" dur="3941" fill="hold"/>
                                        <p:tgtEl>
                                          <p:spTgt spid="12"/>
                                        </p:tgtEl>
                                      </p:cBhvr>
                                    </p:cmd>
                                  </p:childTnLst>
                                </p:cTn>
                              </p:par>
                            </p:childTnLst>
                          </p:cTn>
                        </p:par>
                      </p:childTnLst>
                    </p:cTn>
                  </p:par>
                </p:childTnLst>
              </p:cTn>
              <p:nextCondLst>
                <p:cond evt="onClick" delay="0">
                  <p:tgtEl>
                    <p:spTgt spid="12"/>
                  </p:tgtEl>
                </p:cond>
              </p:nextCondLst>
            </p:seq>
            <p:audio>
              <p:cMediaNode vol="80000" showWhenStopped="0">
                <p:cTn id="73" fill="hold" display="0">
                  <p:stCondLst>
                    <p:cond delay="indefinite"/>
                  </p:stCondLst>
                  <p:endCondLst>
                    <p:cond evt="onStopAudio" delay="0">
                      <p:tgtEl>
                        <p:sldTgt/>
                      </p:tgtEl>
                    </p:cond>
                  </p:endCondLst>
                </p:cTn>
                <p:tgtEl>
                  <p:spTgt spid="12"/>
                </p:tgtEl>
              </p:cMediaNode>
            </p:audio>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algn="ctr"/>
            <a:r>
              <a:rPr lang="nl-NL" altLang="nl-NL" smtClean="0"/>
              <a:t>Roze stippen op een ei</a:t>
            </a:r>
          </a:p>
        </p:txBody>
      </p:sp>
      <p:pic>
        <p:nvPicPr>
          <p:cNvPr id="3" name="Afbeelding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579" y="2682875"/>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3422" y="2682875"/>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00588" y="2682875"/>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57988" y="2682875"/>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F9873279.wav">
            <a:hlinkClick r:id="" action="ppaction://media"/>
          </p:cNvPr>
          <p:cNvPicPr>
            <a:picLocks noChangeAspect="1"/>
          </p:cNvPicPr>
          <p:nvPr>
            <a:wavAudioFile r:embed="rId1" name="F9877567.wav"/>
          </p:nvPr>
        </p:nvPicPr>
        <p:blipFill>
          <a:blip r:embed="rId11">
            <a:extLst>
              <a:ext uri="{28A0092B-C50C-407E-A947-70E740481C1C}">
                <a14:useLocalDpi xmlns:a14="http://schemas.microsoft.com/office/drawing/2010/main" val="0"/>
              </a:ext>
            </a:extLst>
          </a:blip>
          <a:srcRect/>
          <a:stretch>
            <a:fillRect/>
          </a:stretch>
        </p:blipFill>
        <p:spPr bwMode="auto">
          <a:xfrm>
            <a:off x="434579" y="58943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eknop: Verder of Volgende 7">
            <a:hlinkClick r:id="" action="ppaction://hlinkshowjump?jump=nextslide" highlightClick="1"/>
          </p:cNvPr>
          <p:cNvSpPr/>
          <p:nvPr/>
        </p:nvSpPr>
        <p:spPr>
          <a:xfrm>
            <a:off x="7405688" y="5659438"/>
            <a:ext cx="809625" cy="1079500"/>
          </a:xfrm>
          <a:prstGeom prst="actionButtonForwardNext">
            <a:avLst/>
          </a:prstGeom>
          <a:solidFill>
            <a:srgbClr val="FC5ED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9" name="CF6F3279.wav">
            <a:hlinkClick r:id="" action="ppaction://media"/>
          </p:cNvPr>
          <p:cNvPicPr>
            <a:picLocks noChangeAspect="1"/>
          </p:cNvPicPr>
          <p:nvPr>
            <a:wavAudioFile r:embed="rId2" name="CF6F0D83.wav"/>
          </p:nvPr>
        </p:nvPicPr>
        <p:blipFill>
          <a:blip r:embed="rId11">
            <a:extLst>
              <a:ext uri="{28A0092B-C50C-407E-A947-70E740481C1C}">
                <a14:useLocalDpi xmlns:a14="http://schemas.microsoft.com/office/drawing/2010/main" val="0"/>
              </a:ext>
            </a:extLst>
          </a:blip>
          <a:srcRect/>
          <a:stretch>
            <a:fillRect/>
          </a:stretch>
        </p:blipFill>
        <p:spPr bwMode="auto">
          <a:xfrm>
            <a:off x="434579" y="17922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3343295.wav">
            <a:hlinkClick r:id="" action="ppaction://media"/>
          </p:cNvPr>
          <p:cNvPicPr>
            <a:picLocks noChangeAspect="1"/>
          </p:cNvPicPr>
          <p:nvPr>
            <a:wavAudioFile r:embed="rId3" name="53341841.wav"/>
          </p:nvPr>
        </p:nvPicPr>
        <p:blipFill>
          <a:blip r:embed="rId11">
            <a:extLst>
              <a:ext uri="{28A0092B-C50C-407E-A947-70E740481C1C}">
                <a14:useLocalDpi xmlns:a14="http://schemas.microsoft.com/office/drawing/2010/main" val="0"/>
              </a:ext>
            </a:extLst>
          </a:blip>
          <a:srcRect/>
          <a:stretch>
            <a:fillRect/>
          </a:stretch>
        </p:blipFill>
        <p:spPr bwMode="auto">
          <a:xfrm>
            <a:off x="2613422" y="17922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DBA3295.wav">
            <a:hlinkClick r:id="" action="ppaction://media"/>
          </p:cNvPr>
          <p:cNvPicPr>
            <a:picLocks noChangeAspect="1"/>
          </p:cNvPicPr>
          <p:nvPr>
            <a:wavAudioFile r:embed="rId4" name="6DBA2601.wav"/>
          </p:nvPr>
        </p:nvPicPr>
        <p:blipFill>
          <a:blip r:embed="rId11">
            <a:extLst>
              <a:ext uri="{28A0092B-C50C-407E-A947-70E740481C1C}">
                <a14:useLocalDpi xmlns:a14="http://schemas.microsoft.com/office/drawing/2010/main" val="0"/>
              </a:ext>
            </a:extLst>
          </a:blip>
          <a:srcRect/>
          <a:stretch>
            <a:fillRect/>
          </a:stretch>
        </p:blipFill>
        <p:spPr bwMode="auto">
          <a:xfrm>
            <a:off x="4700588" y="17922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69723310.wav">
            <a:hlinkClick r:id="" action="ppaction://media"/>
          </p:cNvPr>
          <p:cNvPicPr>
            <a:picLocks noChangeAspect="1"/>
          </p:cNvPicPr>
          <p:nvPr>
            <a:wavAudioFile r:embed="rId5" name="6972E705.wav"/>
          </p:nvPr>
        </p:nvPicPr>
        <p:blipFill>
          <a:blip r:embed="rId11">
            <a:extLst>
              <a:ext uri="{28A0092B-C50C-407E-A947-70E740481C1C}">
                <a14:useLocalDpi xmlns:a14="http://schemas.microsoft.com/office/drawing/2010/main" val="0"/>
              </a:ext>
            </a:extLst>
          </a:blip>
          <a:srcRect/>
          <a:stretch>
            <a:fillRect/>
          </a:stretch>
        </p:blipFill>
        <p:spPr bwMode="auto">
          <a:xfrm>
            <a:off x="6757988" y="17922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datum 12"/>
          <p:cNvSpPr>
            <a:spLocks noGrp="1"/>
          </p:cNvSpPr>
          <p:nvPr>
            <p:ph type="dt" sz="quarter" idx="10"/>
          </p:nvPr>
        </p:nvSpPr>
        <p:spPr/>
        <p:txBody>
          <a:bodyPr/>
          <a:lstStyle/>
          <a:p>
            <a:pPr>
              <a:defRPr/>
            </a:pPr>
            <a:r>
              <a:rPr lang="nl-NL" smtClean="0"/>
              <a:t>9-4-2014</a:t>
            </a:r>
            <a:endParaRPr lang="en-GB"/>
          </a:p>
        </p:txBody>
      </p:sp>
      <p:sp>
        <p:nvSpPr>
          <p:cNvPr id="14" name="Tijdelijke aanduiding voor voettekst 13"/>
          <p:cNvSpPr>
            <a:spLocks noGrp="1"/>
          </p:cNvSpPr>
          <p:nvPr>
            <p:ph type="ftr" sz="quarter" idx="11"/>
          </p:nvPr>
        </p:nvSpPr>
        <p:spPr/>
        <p:txBody>
          <a:bodyPr/>
          <a:lstStyle/>
          <a:p>
            <a:pPr>
              <a:defRPr/>
            </a:pPr>
            <a:r>
              <a:rPr lang="en-GB"/>
              <a:t>digibordpeuters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62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2" presetClass="emph" presetSubtype="0"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1" presetClass="mediacall" presetSubtype="0" fill="hold" nodeType="withEffect">
                                  <p:stCondLst>
                                    <p:cond delay="0"/>
                                  </p:stCondLst>
                                  <p:childTnLst>
                                    <p:cmd type="call" cmd="playFrom(0.0)">
                                      <p:cBhvr>
                                        <p:cTn id="17" dur="4063"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8" presetClass="emph" presetSubtype="0" fill="hold" nodeType="withEffect">
                                  <p:stCondLst>
                                    <p:cond delay="0"/>
                                  </p:stCondLst>
                                  <p:childTnLst>
                                    <p:animRot by="21600000">
                                      <p:cBhvr>
                                        <p:cTn id="22" dur="2000" fill="hold"/>
                                        <p:tgtEl>
                                          <p:spTgt spid="4"/>
                                        </p:tgtEl>
                                        <p:attrNameLst>
                                          <p:attrName>r</p:attrName>
                                        </p:attrNameLst>
                                      </p:cBhvr>
                                    </p:animRo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mediacall" presetSubtype="0" fill="hold" nodeType="withEffect">
                                  <p:stCondLst>
                                    <p:cond delay="0"/>
                                  </p:stCondLst>
                                  <p:childTnLst>
                                    <p:cmd type="call" cmd="playFrom(0.0)">
                                      <p:cBhvr>
                                        <p:cTn id="26" dur="4866" fill="hold"/>
                                        <p:tgtEl>
                                          <p:spTgt spid="10"/>
                                        </p:tgtEl>
                                      </p:cBhvr>
                                    </p:cmd>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32" presetClass="emph" presetSubtype="0" fill="hold" nodeType="with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1" presetClass="mediacall" presetSubtype="0" fill="hold" nodeType="withEffect">
                                  <p:stCondLst>
                                    <p:cond delay="0"/>
                                  </p:stCondLst>
                                  <p:childTnLst>
                                    <p:cmd type="call" cmd="playFrom(0.0)">
                                      <p:cBhvr>
                                        <p:cTn id="37" dur="3870" fill="hold"/>
                                        <p:tgtEl>
                                          <p:spTgt spid="11"/>
                                        </p:tgtEl>
                                      </p:cBhvr>
                                    </p:cmd>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2" presetClass="emph" presetSubtype="0" fill="hold" nodeType="withEffect">
                                  <p:stCondLst>
                                    <p:cond delay="0"/>
                                  </p:stCondLst>
                                  <p:childTnLst>
                                    <p:animRot by="120000">
                                      <p:cBhvr>
                                        <p:cTn id="42" dur="100" fill="hold">
                                          <p:stCondLst>
                                            <p:cond delay="0"/>
                                          </p:stCondLst>
                                        </p:cTn>
                                        <p:tgtEl>
                                          <p:spTgt spid="6"/>
                                        </p:tgtEl>
                                        <p:attrNameLst>
                                          <p:attrName>r</p:attrName>
                                        </p:attrNameLst>
                                      </p:cBhvr>
                                    </p:animRot>
                                    <p:animRot by="-240000">
                                      <p:cBhvr>
                                        <p:cTn id="43" dur="200" fill="hold">
                                          <p:stCondLst>
                                            <p:cond delay="200"/>
                                          </p:stCondLst>
                                        </p:cTn>
                                        <p:tgtEl>
                                          <p:spTgt spid="6"/>
                                        </p:tgtEl>
                                        <p:attrNameLst>
                                          <p:attrName>r</p:attrName>
                                        </p:attrNameLst>
                                      </p:cBhvr>
                                    </p:animRot>
                                    <p:animRot by="240000">
                                      <p:cBhvr>
                                        <p:cTn id="44" dur="200" fill="hold">
                                          <p:stCondLst>
                                            <p:cond delay="400"/>
                                          </p:stCondLst>
                                        </p:cTn>
                                        <p:tgtEl>
                                          <p:spTgt spid="6"/>
                                        </p:tgtEl>
                                        <p:attrNameLst>
                                          <p:attrName>r</p:attrName>
                                        </p:attrNameLst>
                                      </p:cBhvr>
                                    </p:animRot>
                                    <p:animRot by="-240000">
                                      <p:cBhvr>
                                        <p:cTn id="45" dur="200" fill="hold">
                                          <p:stCondLst>
                                            <p:cond delay="600"/>
                                          </p:stCondLst>
                                        </p:cTn>
                                        <p:tgtEl>
                                          <p:spTgt spid="6"/>
                                        </p:tgtEl>
                                        <p:attrNameLst>
                                          <p:attrName>r</p:attrName>
                                        </p:attrNameLst>
                                      </p:cBhvr>
                                    </p:animRot>
                                    <p:animRot by="120000">
                                      <p:cBhvr>
                                        <p:cTn id="46" dur="200" fill="hold">
                                          <p:stCondLst>
                                            <p:cond delay="800"/>
                                          </p:stCondLst>
                                        </p:cTn>
                                        <p:tgtEl>
                                          <p:spTgt spid="6"/>
                                        </p:tgtEl>
                                        <p:attrNameLst>
                                          <p:attrName>r</p:attrName>
                                        </p:attrNameLst>
                                      </p:cBhvr>
                                    </p:animRot>
                                  </p:childTnLst>
                                </p:cTn>
                              </p:par>
                              <p:par>
                                <p:cTn id="47" presetID="1" presetClass="mediacall" presetSubtype="0" fill="hold" nodeType="withEffect">
                                  <p:stCondLst>
                                    <p:cond delay="0"/>
                                  </p:stCondLst>
                                  <p:childTnLst>
                                    <p:cmd type="call" cmd="playFrom(0.0)">
                                      <p:cBhvr>
                                        <p:cTn id="48" dur="4114" fill="hold"/>
                                        <p:tgtEl>
                                          <p:spTgt spid="12"/>
                                        </p:tgtEl>
                                      </p:cBhvr>
                                    </p:cmd>
                                  </p:childTnLst>
                                </p:cTn>
                              </p:par>
                            </p:childTnLst>
                          </p:cTn>
                        </p:par>
                      </p:childTnLst>
                    </p:cTn>
                  </p:par>
                </p:childTnLst>
              </p:cTn>
              <p:nextCondLst>
                <p:cond evt="onClick" delay="0">
                  <p:tgtEl>
                    <p:spTgt spid="6"/>
                  </p:tgtEl>
                </p:cond>
              </p:nextCondLst>
            </p:seq>
            <p:audio>
              <p:cMediaNode vol="80000">
                <p:cTn id="49" fill="hold" display="0">
                  <p:stCondLst>
                    <p:cond delay="indefinite"/>
                  </p:stCondLst>
                  <p:endCondLst>
                    <p:cond evt="onStopAudio" delay="0">
                      <p:tgtEl>
                        <p:sldTgt/>
                      </p:tgtEl>
                    </p:cond>
                  </p:endCondLst>
                </p:cTn>
                <p:tgtEl>
                  <p:spTgt spid="7"/>
                </p:tgtEl>
              </p:cMediaNode>
            </p:audio>
            <p:seq concurrent="1" nextAc="seek">
              <p:cTn id="50" restart="whenNotActive" fill="hold" evtFilter="cancelBubble" nodeType="interactiveSeq">
                <p:stCondLst>
                  <p:cond evt="onClick" delay="0">
                    <p:tgtEl>
                      <p:spTgt spid="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4063" fill="hold"/>
                                        <p:tgtEl>
                                          <p:spTgt spid="9"/>
                                        </p:tgtEl>
                                      </p:cBhvr>
                                    </p:cmd>
                                  </p:childTnLst>
                                </p:cTn>
                              </p:par>
                            </p:childTnLst>
                          </p:cTn>
                        </p:par>
                      </p:childTnLst>
                    </p:cTn>
                  </p:par>
                </p:childTnLst>
              </p:cTn>
              <p:nextCondLst>
                <p:cond evt="onClick" delay="0">
                  <p:tgtEl>
                    <p:spTgt spid="9"/>
                  </p:tgtEl>
                </p:cond>
              </p:nextCondLst>
            </p:seq>
            <p:audio>
              <p:cMediaNode vol="80000" showWhenStopped="0">
                <p:cTn id="55" fill="hold" display="0">
                  <p:stCondLst>
                    <p:cond delay="indefinite"/>
                  </p:stCondLst>
                  <p:endCondLst>
                    <p:cond evt="onStopAudio" delay="0">
                      <p:tgtEl>
                        <p:sldTgt/>
                      </p:tgtEl>
                    </p:cond>
                  </p:endCondLst>
                </p:cTn>
                <p:tgtEl>
                  <p:spTgt spid="9"/>
                </p:tgtEl>
              </p:cMediaNode>
            </p:audio>
            <p:seq concurrent="1" nextAc="seek">
              <p:cTn id="56" restart="whenNotActive" fill="hold" evtFilter="cancelBubble" nodeType="interactiveSeq">
                <p:stCondLst>
                  <p:cond evt="onClick" delay="0">
                    <p:tgtEl>
                      <p:spTgt spid="1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4866" fill="hold"/>
                                        <p:tgtEl>
                                          <p:spTgt spid="10"/>
                                        </p:tgtEl>
                                      </p:cBhvr>
                                    </p:cmd>
                                  </p:childTnLst>
                                </p:cTn>
                              </p:par>
                            </p:childTnLst>
                          </p:cTn>
                        </p:par>
                      </p:childTnLst>
                    </p:cTn>
                  </p:par>
                </p:childTnLst>
              </p:cTn>
              <p:nextCondLst>
                <p:cond evt="onClick" delay="0">
                  <p:tgtEl>
                    <p:spTgt spid="10"/>
                  </p:tgtEl>
                </p:cond>
              </p:nextCondLst>
            </p:seq>
            <p:audio>
              <p:cMediaNode vol="80000" showWhenStopped="0">
                <p:cTn id="61" fill="hold" display="0">
                  <p:stCondLst>
                    <p:cond delay="indefinite"/>
                  </p:stCondLst>
                  <p:endCondLst>
                    <p:cond evt="onStopAudio" delay="0">
                      <p:tgtEl>
                        <p:sldTgt/>
                      </p:tgtEl>
                    </p:cond>
                  </p:endCondLst>
                </p:cTn>
                <p:tgtEl>
                  <p:spTgt spid="10"/>
                </p:tgtEl>
              </p:cMediaNode>
            </p:audio>
            <p:seq concurrent="1" nextAc="seek">
              <p:cTn id="62" restart="whenNotActive" fill="hold" evtFilter="cancelBubble" nodeType="interactiveSeq">
                <p:stCondLst>
                  <p:cond evt="onClick" delay="0">
                    <p:tgtEl>
                      <p:spTgt spid="11"/>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withEffect">
                                  <p:stCondLst>
                                    <p:cond delay="0"/>
                                  </p:stCondLst>
                                  <p:childTnLst>
                                    <p:cmd type="call" cmd="playFrom(0.0)">
                                      <p:cBhvr>
                                        <p:cTn id="66" dur="3870" fill="hold"/>
                                        <p:tgtEl>
                                          <p:spTgt spid="11"/>
                                        </p:tgtEl>
                                      </p:cBhvr>
                                    </p:cmd>
                                  </p:childTnLst>
                                </p:cTn>
                              </p:par>
                            </p:childTnLst>
                          </p:cTn>
                        </p:par>
                      </p:childTnLst>
                    </p:cTn>
                  </p:par>
                </p:childTnLst>
              </p:cTn>
              <p:nextCondLst>
                <p:cond evt="onClick" delay="0">
                  <p:tgtEl>
                    <p:spTgt spid="11"/>
                  </p:tgtEl>
                </p:cond>
              </p:nextCondLst>
            </p:seq>
            <p:audio>
              <p:cMediaNode vol="80000" showWhenStopped="0">
                <p:cTn id="67" fill="hold" display="0">
                  <p:stCondLst>
                    <p:cond delay="indefinite"/>
                  </p:stCondLst>
                  <p:endCondLst>
                    <p:cond evt="onStopAudio" delay="0">
                      <p:tgtEl>
                        <p:sldTgt/>
                      </p:tgtEl>
                    </p:cond>
                  </p:endCondLst>
                </p:cTn>
                <p:tgtEl>
                  <p:spTgt spid="11"/>
                </p:tgtEl>
              </p:cMediaNode>
            </p:audio>
            <p:seq concurrent="1" nextAc="seek">
              <p:cTn id="68" restart="whenNotActive" fill="hold" evtFilter="cancelBubble" nodeType="interactiveSeq">
                <p:stCondLst>
                  <p:cond evt="onClick" delay="0">
                    <p:tgtEl>
                      <p:spTgt spid="12"/>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4114" fill="hold"/>
                                        <p:tgtEl>
                                          <p:spTgt spid="12"/>
                                        </p:tgtEl>
                                      </p:cBhvr>
                                    </p:cmd>
                                  </p:childTnLst>
                                </p:cTn>
                              </p:par>
                            </p:childTnLst>
                          </p:cTn>
                        </p:par>
                      </p:childTnLst>
                    </p:cTn>
                  </p:par>
                </p:childTnLst>
              </p:cTn>
              <p:nextCondLst>
                <p:cond evt="onClick" delay="0">
                  <p:tgtEl>
                    <p:spTgt spid="12"/>
                  </p:tgtEl>
                </p:cond>
              </p:nextCondLst>
            </p:seq>
            <p:audio>
              <p:cMediaNode vol="80000" showWhenStopped="0">
                <p:cTn id="73" fill="hold" display="0">
                  <p:stCondLst>
                    <p:cond delay="indefinite"/>
                  </p:stCondLst>
                  <p:endCondLst>
                    <p:cond evt="onStopAudio" delay="0">
                      <p:tgtEl>
                        <p:sldTgt/>
                      </p:tgtEl>
                    </p:cond>
                  </p:endCondLst>
                </p:cTn>
                <p:tgtEl>
                  <p:spTgt spid="12"/>
                </p:tgtEl>
              </p:cMediaNode>
            </p:audio>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algn="ctr"/>
            <a:r>
              <a:rPr lang="nl-NL" altLang="nl-NL" smtClean="0"/>
              <a:t>Oranje stippen op een ei</a:t>
            </a:r>
          </a:p>
        </p:txBody>
      </p:sp>
      <p:pic>
        <p:nvPicPr>
          <p:cNvPr id="3" name="Afbeelding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5781" y="2682875"/>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24150" y="2682875"/>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18723" y="2682875"/>
            <a:ext cx="145851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31556" y="2682875"/>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581F3357.wav">
            <a:hlinkClick r:id="" action="ppaction://media"/>
          </p:cNvPr>
          <p:cNvPicPr>
            <a:picLocks noChangeAspect="1"/>
          </p:cNvPicPr>
          <p:nvPr>
            <a:wavAudioFile r:embed="rId1" name="581F7128.wav"/>
          </p:nvPr>
        </p:nvPicPr>
        <p:blipFill>
          <a:blip r:embed="rId11">
            <a:extLst>
              <a:ext uri="{28A0092B-C50C-407E-A947-70E740481C1C}">
                <a14:useLocalDpi xmlns:a14="http://schemas.microsoft.com/office/drawing/2010/main" val="0"/>
              </a:ext>
            </a:extLst>
          </a:blip>
          <a:srcRect/>
          <a:stretch>
            <a:fillRect/>
          </a:stretch>
        </p:blipFill>
        <p:spPr bwMode="auto">
          <a:xfrm>
            <a:off x="535781" y="601503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AA73357.wav">
            <a:hlinkClick r:id="" action="ppaction://media"/>
          </p:cNvPr>
          <p:cNvPicPr>
            <a:picLocks noChangeAspect="1"/>
          </p:cNvPicPr>
          <p:nvPr>
            <a:wavAudioFile r:embed="rId2" name="AAA789BA.wav"/>
          </p:nvPr>
        </p:nvPicPr>
        <p:blipFill>
          <a:blip r:embed="rId11">
            <a:extLst>
              <a:ext uri="{28A0092B-C50C-407E-A947-70E740481C1C}">
                <a14:useLocalDpi xmlns:a14="http://schemas.microsoft.com/office/drawing/2010/main" val="0"/>
              </a:ext>
            </a:extLst>
          </a:blip>
          <a:srcRect/>
          <a:stretch>
            <a:fillRect/>
          </a:stretch>
        </p:blipFill>
        <p:spPr bwMode="auto">
          <a:xfrm>
            <a:off x="535781" y="16986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91BA3373.wav">
            <a:hlinkClick r:id="" action="ppaction://media"/>
          </p:cNvPr>
          <p:cNvPicPr>
            <a:picLocks noChangeAspect="1"/>
          </p:cNvPicPr>
          <p:nvPr>
            <a:wavAudioFile r:embed="rId3" name="91BA94F0.wav"/>
          </p:nvPr>
        </p:nvPicPr>
        <p:blipFill>
          <a:blip r:embed="rId12">
            <a:extLst>
              <a:ext uri="{28A0092B-C50C-407E-A947-70E740481C1C}">
                <a14:useLocalDpi xmlns:a14="http://schemas.microsoft.com/office/drawing/2010/main" val="0"/>
              </a:ext>
            </a:extLst>
          </a:blip>
          <a:srcRect/>
          <a:stretch>
            <a:fillRect/>
          </a:stretch>
        </p:blipFill>
        <p:spPr bwMode="auto">
          <a:xfrm>
            <a:off x="2724150" y="16986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9253373.wav">
            <a:hlinkClick r:id="" action="ppaction://media"/>
          </p:cNvPr>
          <p:cNvPicPr>
            <a:picLocks noChangeAspect="1"/>
          </p:cNvPicPr>
          <p:nvPr>
            <a:wavAudioFile r:embed="rId4" name="A9254971.wav"/>
          </p:nvPr>
        </p:nvPicPr>
        <p:blipFill>
          <a:blip r:embed="rId11">
            <a:extLst>
              <a:ext uri="{28A0092B-C50C-407E-A947-70E740481C1C}">
                <a14:useLocalDpi xmlns:a14="http://schemas.microsoft.com/office/drawing/2010/main" val="0"/>
              </a:ext>
            </a:extLst>
          </a:blip>
          <a:srcRect/>
          <a:stretch>
            <a:fillRect/>
          </a:stretch>
        </p:blipFill>
        <p:spPr bwMode="auto">
          <a:xfrm>
            <a:off x="4831556" y="16986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8BAB3388.wav">
            <a:hlinkClick r:id="" action="ppaction://media"/>
          </p:cNvPr>
          <p:cNvPicPr>
            <a:picLocks noChangeAspect="1"/>
          </p:cNvPicPr>
          <p:nvPr>
            <a:wavAudioFile r:embed="rId5" name="8BAB9544.wav"/>
          </p:nvPr>
        </p:nvPicPr>
        <p:blipFill>
          <a:blip r:embed="rId11">
            <a:extLst>
              <a:ext uri="{28A0092B-C50C-407E-A947-70E740481C1C}">
                <a14:useLocalDpi xmlns:a14="http://schemas.microsoft.com/office/drawing/2010/main" val="0"/>
              </a:ext>
            </a:extLst>
          </a:blip>
          <a:srcRect/>
          <a:stretch>
            <a:fillRect/>
          </a:stretch>
        </p:blipFill>
        <p:spPr bwMode="auto">
          <a:xfrm>
            <a:off x="6918722" y="16986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ctieknop: Verder of Volgende 13">
            <a:hlinkClick r:id="" action="ppaction://hlinkshowjump?jump=nextslide" highlightClick="1"/>
          </p:cNvPr>
          <p:cNvSpPr/>
          <p:nvPr/>
        </p:nvSpPr>
        <p:spPr>
          <a:xfrm>
            <a:off x="7510463" y="5545138"/>
            <a:ext cx="809625" cy="1079500"/>
          </a:xfrm>
          <a:prstGeom prst="actionButtonForwardNext">
            <a:avLst/>
          </a:prstGeom>
          <a:solidFill>
            <a:srgbClr val="FF70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7030A0"/>
              </a:solidFill>
            </a:endParaRPr>
          </a:p>
        </p:txBody>
      </p:sp>
      <p:sp>
        <p:nvSpPr>
          <p:cNvPr id="15" name="Tijdelijke aanduiding voor datum 14"/>
          <p:cNvSpPr>
            <a:spLocks noGrp="1"/>
          </p:cNvSpPr>
          <p:nvPr>
            <p:ph type="dt" sz="quarter" idx="10"/>
          </p:nvPr>
        </p:nvSpPr>
        <p:spPr/>
        <p:txBody>
          <a:bodyPr/>
          <a:lstStyle/>
          <a:p>
            <a:pPr>
              <a:defRPr/>
            </a:pPr>
            <a:r>
              <a:rPr lang="nl-NL" smtClean="0"/>
              <a:t>9-4-2014</a:t>
            </a:r>
            <a:endParaRPr lang="en-GB"/>
          </a:p>
        </p:txBody>
      </p:sp>
      <p:sp>
        <p:nvSpPr>
          <p:cNvPr id="16" name="Tijdelijke aanduiding voor voettekst 15"/>
          <p:cNvSpPr>
            <a:spLocks noGrp="1"/>
          </p:cNvSpPr>
          <p:nvPr>
            <p:ph type="ftr" sz="quarter" idx="11"/>
          </p:nvPr>
        </p:nvSpPr>
        <p:spPr/>
        <p:txBody>
          <a:bodyPr/>
          <a:lstStyle/>
          <a:p>
            <a:pPr>
              <a:defRPr/>
            </a:pPr>
            <a:r>
              <a:rPr lang="en-GB"/>
              <a:t>digibordpeuters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33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8" presetClass="emph" presetSubtype="0" fill="hold" nodeType="withEffect">
                                  <p:stCondLst>
                                    <p:cond delay="0"/>
                                  </p:stCondLst>
                                  <p:childTnLst>
                                    <p:animRot by="21600000">
                                      <p:cBhvr>
                                        <p:cTn id="12" dur="2000" fill="hold"/>
                                        <p:tgtEl>
                                          <p:spTgt spid="3"/>
                                        </p:tgtEl>
                                        <p:attrNameLst>
                                          <p:attrName>r</p:attrName>
                                        </p:attrNameLst>
                                      </p:cBhvr>
                                    </p:animRot>
                                  </p:childTnLst>
                                </p:cTn>
                              </p:par>
                              <p:par>
                                <p:cTn id="13" presetID="1" presetClass="mediacall" presetSubtype="0" fill="hold" nodeType="withEffect">
                                  <p:stCondLst>
                                    <p:cond delay="0"/>
                                  </p:stCondLst>
                                  <p:childTnLst>
                                    <p:cmd type="call" cmd="playFrom(0.0)">
                                      <p:cBhvr>
                                        <p:cTn id="14" dur="4947" fill="hold"/>
                                        <p:tgtEl>
                                          <p:spTgt spid="10"/>
                                        </p:tgtEl>
                                      </p:cBhvr>
                                    </p:cmd>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32" presetClass="emph" presetSubtype="0" fill="hold" nodeType="with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par>
                                <p:cTn id="26" presetID="1" presetClass="mediacall" presetSubtype="0" fill="hold" nodeType="withEffect">
                                  <p:stCondLst>
                                    <p:cond delay="0"/>
                                  </p:stCondLst>
                                  <p:childTnLst>
                                    <p:cmd type="call" cmd="playFrom(0.0)">
                                      <p:cBhvr>
                                        <p:cTn id="27" dur="3900" fill="hold"/>
                                        <p:tgtEl>
                                          <p:spTgt spid="11"/>
                                        </p:tgtEl>
                                      </p:cBhvr>
                                    </p:cmd>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32" presetClass="emph" presetSubtype="0" fill="hold" nodeType="withEffect">
                                  <p:stCondLst>
                                    <p:cond delay="0"/>
                                  </p:stCondLst>
                                  <p:childTnLst>
                                    <p:animRot by="120000">
                                      <p:cBhvr>
                                        <p:cTn id="32" dur="100" fill="hold">
                                          <p:stCondLst>
                                            <p:cond delay="0"/>
                                          </p:stCondLst>
                                        </p:cTn>
                                        <p:tgtEl>
                                          <p:spTgt spid="8"/>
                                        </p:tgtEl>
                                        <p:attrNameLst>
                                          <p:attrName>r</p:attrName>
                                        </p:attrNameLst>
                                      </p:cBhvr>
                                    </p:animRot>
                                    <p:animRot by="-240000">
                                      <p:cBhvr>
                                        <p:cTn id="33" dur="200" fill="hold">
                                          <p:stCondLst>
                                            <p:cond delay="200"/>
                                          </p:stCondLst>
                                        </p:cTn>
                                        <p:tgtEl>
                                          <p:spTgt spid="8"/>
                                        </p:tgtEl>
                                        <p:attrNameLst>
                                          <p:attrName>r</p:attrName>
                                        </p:attrNameLst>
                                      </p:cBhvr>
                                    </p:animRot>
                                    <p:animRot by="240000">
                                      <p:cBhvr>
                                        <p:cTn id="34" dur="200" fill="hold">
                                          <p:stCondLst>
                                            <p:cond delay="400"/>
                                          </p:stCondLst>
                                        </p:cTn>
                                        <p:tgtEl>
                                          <p:spTgt spid="8"/>
                                        </p:tgtEl>
                                        <p:attrNameLst>
                                          <p:attrName>r</p:attrName>
                                        </p:attrNameLst>
                                      </p:cBhvr>
                                    </p:animRot>
                                    <p:animRot by="-240000">
                                      <p:cBhvr>
                                        <p:cTn id="35" dur="200" fill="hold">
                                          <p:stCondLst>
                                            <p:cond delay="600"/>
                                          </p:stCondLst>
                                        </p:cTn>
                                        <p:tgtEl>
                                          <p:spTgt spid="8"/>
                                        </p:tgtEl>
                                        <p:attrNameLst>
                                          <p:attrName>r</p:attrName>
                                        </p:attrNameLst>
                                      </p:cBhvr>
                                    </p:animRot>
                                    <p:animRot by="120000">
                                      <p:cBhvr>
                                        <p:cTn id="36" dur="200" fill="hold">
                                          <p:stCondLst>
                                            <p:cond delay="800"/>
                                          </p:stCondLst>
                                        </p:cTn>
                                        <p:tgtEl>
                                          <p:spTgt spid="8"/>
                                        </p:tgtEl>
                                        <p:attrNameLst>
                                          <p:attrName>r</p:attrName>
                                        </p:attrNameLst>
                                      </p:cBhvr>
                                    </p:animRot>
                                  </p:childTnLst>
                                </p:cTn>
                              </p:par>
                              <p:par>
                                <p:cTn id="37" presetID="1" presetClass="mediacall" presetSubtype="0" fill="hold" nodeType="withEffect">
                                  <p:stCondLst>
                                    <p:cond delay="0"/>
                                  </p:stCondLst>
                                  <p:childTnLst>
                                    <p:cmd type="call" cmd="playFrom(0.0)">
                                      <p:cBhvr>
                                        <p:cTn id="38" dur="3819" fill="hold"/>
                                        <p:tgtEl>
                                          <p:spTgt spid="12"/>
                                        </p:tgtEl>
                                      </p:cBhvr>
                                    </p:cmd>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32" presetClass="emph" presetSubtype="0" fill="hold" nodeType="click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par>
                                <p:cTn id="48" presetID="1" presetClass="mediacall" presetSubtype="0" fill="hold" nodeType="withEffect">
                                  <p:stCondLst>
                                    <p:cond delay="0"/>
                                  </p:stCondLst>
                                  <p:childTnLst>
                                    <p:cmd type="call" cmd="playFrom(0.0)">
                                      <p:cBhvr>
                                        <p:cTn id="49" dur="4195" fill="hold"/>
                                        <p:tgtEl>
                                          <p:spTgt spid="13"/>
                                        </p:tgtEl>
                                      </p:cBhvr>
                                    </p:cmd>
                                  </p:childTnLst>
                                </p:cTn>
                              </p:par>
                            </p:childTnLst>
                          </p:cTn>
                        </p:par>
                      </p:childTnLst>
                    </p:cTn>
                  </p:par>
                </p:childTnLst>
              </p:cTn>
              <p:nextCondLst>
                <p:cond evt="onClick" delay="0">
                  <p:tgtEl>
                    <p:spTgt spid="7"/>
                  </p:tgtEl>
                </p:cond>
              </p:nextCondLst>
            </p:seq>
            <p:audio>
              <p:cMediaNode vol="80000" showWhenStopped="0">
                <p:cTn id="50" fill="hold" display="0">
                  <p:stCondLst>
                    <p:cond delay="indefinite"/>
                  </p:stCondLst>
                  <p:endCondLst>
                    <p:cond evt="onStopAudio" delay="0">
                      <p:tgtEl>
                        <p:sldTgt/>
                      </p:tgtEl>
                    </p:cond>
                  </p:endCondLst>
                </p:cTn>
                <p:tgtEl>
                  <p:spTgt spid="10"/>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mediacall" presetSubtype="0" fill="hold" nodeType="clickEffect">
                                  <p:stCondLst>
                                    <p:cond delay="0"/>
                                  </p:stCondLst>
                                  <p:childTnLst>
                                    <p:cmd type="call" cmd="playFrom(0.0)">
                                      <p:cBhvr>
                                        <p:cTn id="55" dur="3900" fill="hold"/>
                                        <p:tgtEl>
                                          <p:spTgt spid="11"/>
                                        </p:tgtEl>
                                      </p:cBhvr>
                                    </p:cmd>
                                  </p:childTnLst>
                                </p:cTn>
                              </p:par>
                            </p:childTnLst>
                          </p:cTn>
                        </p:par>
                      </p:childTnLst>
                    </p:cTn>
                  </p:par>
                </p:childTnLst>
              </p:cTn>
              <p:nextCondLst>
                <p:cond evt="onClick" delay="0">
                  <p:tgtEl>
                    <p:spTgt spid="11"/>
                  </p:tgtEl>
                </p:cond>
              </p:nextCondLst>
            </p:seq>
            <p:audio>
              <p:cMediaNode vol="80000" showWhenStopped="0">
                <p:cTn id="56" fill="hold" display="0">
                  <p:stCondLst>
                    <p:cond delay="indefinite"/>
                  </p:stCondLst>
                  <p:endCondLst>
                    <p:cond evt="onStopAudio" delay="0">
                      <p:tgtEl>
                        <p:sldTgt/>
                      </p:tgtEl>
                    </p:cond>
                  </p:endCondLst>
                </p:cTn>
                <p:tgtEl>
                  <p:spTgt spid="11"/>
                </p:tgtEl>
              </p:cMediaNode>
            </p:audio>
            <p:audio>
              <p:cMediaNode vol="80000" showWhenStopped="0">
                <p:cTn id="57" fill="hold" display="0">
                  <p:stCondLst>
                    <p:cond delay="indefinite"/>
                  </p:stCondLst>
                  <p:endCondLst>
                    <p:cond evt="onStopAudio" delay="0">
                      <p:tgtEl>
                        <p:sldTgt/>
                      </p:tgtEl>
                    </p:cond>
                  </p:endCondLst>
                </p:cTn>
                <p:tgtEl>
                  <p:spTgt spid="12"/>
                </p:tgtEl>
              </p:cMediaNode>
            </p:audio>
            <p:audio>
              <p:cMediaNode vol="80000" showWhenStopped="0">
                <p:cTn id="58" fill="hold" display="0">
                  <p:stCondLst>
                    <p:cond delay="indefinite"/>
                  </p:stCondLst>
                  <p:endCondLst>
                    <p:cond evt="onStopAudio" delay="0">
                      <p:tgtEl>
                        <p:sldTgt/>
                      </p:tgtEl>
                    </p:cond>
                  </p:endCondLst>
                </p:cTn>
                <p:tgtEl>
                  <p:spTgt spid="13"/>
                </p:tgtEl>
              </p:cMediaNode>
            </p:audio>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algn="ctr"/>
            <a:r>
              <a:rPr lang="nl-NL" altLang="nl-NL" smtClean="0"/>
              <a:t>Paarse stippen op een ei.</a:t>
            </a:r>
          </a:p>
        </p:txBody>
      </p:sp>
      <p:pic>
        <p:nvPicPr>
          <p:cNvPr id="3" name="Afbeelding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5794" y="2736851"/>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75360" y="2736851"/>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92279" y="2736851"/>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69919" y="2736851"/>
            <a:ext cx="1457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75333420.wav">
            <a:hlinkClick r:id="" action="ppaction://media"/>
          </p:cNvPr>
          <p:cNvPicPr>
            <a:picLocks noChangeAspect="1"/>
          </p:cNvPicPr>
          <p:nvPr>
            <a:wavAudioFile r:embed="rId1" name="75335656.wav"/>
          </p:nvPr>
        </p:nvPicPr>
        <p:blipFill>
          <a:blip r:embed="rId11">
            <a:extLst>
              <a:ext uri="{28A0092B-C50C-407E-A947-70E740481C1C}">
                <a14:useLocalDpi xmlns:a14="http://schemas.microsoft.com/office/drawing/2010/main" val="0"/>
              </a:ext>
            </a:extLst>
          </a:blip>
          <a:srcRect/>
          <a:stretch>
            <a:fillRect/>
          </a:stretch>
        </p:blipFill>
        <p:spPr bwMode="auto">
          <a:xfrm>
            <a:off x="635794" y="606901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C673435.wav">
            <a:hlinkClick r:id="" action="ppaction://media"/>
          </p:cNvPr>
          <p:cNvPicPr>
            <a:picLocks noChangeAspect="1"/>
          </p:cNvPicPr>
          <p:nvPr>
            <a:wavAudioFile r:embed="rId2" name="AC678926.wav"/>
          </p:nvPr>
        </p:nvPicPr>
        <p:blipFill>
          <a:blip r:embed="rId12">
            <a:extLst>
              <a:ext uri="{28A0092B-C50C-407E-A947-70E740481C1C}">
                <a14:useLocalDpi xmlns:a14="http://schemas.microsoft.com/office/drawing/2010/main" val="0"/>
              </a:ext>
            </a:extLst>
          </a:blip>
          <a:srcRect/>
          <a:stretch>
            <a:fillRect/>
          </a:stretch>
        </p:blipFill>
        <p:spPr bwMode="auto">
          <a:xfrm>
            <a:off x="635794" y="186055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D33A3451.wav">
            <a:hlinkClick r:id="" action="ppaction://media"/>
          </p:cNvPr>
          <p:cNvPicPr>
            <a:picLocks noChangeAspect="1"/>
          </p:cNvPicPr>
          <p:nvPr>
            <a:wavAudioFile r:embed="rId3" name="D33AEAB3.wav"/>
          </p:nvPr>
        </p:nvPicPr>
        <p:blipFill>
          <a:blip r:embed="rId13">
            <a:extLst>
              <a:ext uri="{28A0092B-C50C-407E-A947-70E740481C1C}">
                <a14:useLocalDpi xmlns:a14="http://schemas.microsoft.com/office/drawing/2010/main" val="0"/>
              </a:ext>
            </a:extLst>
          </a:blip>
          <a:srcRect/>
          <a:stretch>
            <a:fillRect/>
          </a:stretch>
        </p:blipFill>
        <p:spPr bwMode="auto">
          <a:xfrm>
            <a:off x="2875360" y="186055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F0D43451.wav">
            <a:hlinkClick r:id="" action="ppaction://media"/>
          </p:cNvPr>
          <p:cNvPicPr>
            <a:picLocks noChangeAspect="1"/>
          </p:cNvPicPr>
          <p:nvPr>
            <a:wavAudioFile r:embed="rId4" name="F0D4BF2B.wav"/>
          </p:nvPr>
        </p:nvPicPr>
        <p:blipFill>
          <a:blip r:embed="rId14">
            <a:extLst>
              <a:ext uri="{28A0092B-C50C-407E-A947-70E740481C1C}">
                <a14:useLocalDpi xmlns:a14="http://schemas.microsoft.com/office/drawing/2010/main" val="0"/>
              </a:ext>
            </a:extLst>
          </a:blip>
          <a:srcRect/>
          <a:stretch>
            <a:fillRect/>
          </a:stretch>
        </p:blipFill>
        <p:spPr bwMode="auto">
          <a:xfrm>
            <a:off x="4892279" y="186055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35E3466.wav">
            <a:hlinkClick r:id="" action="ppaction://media"/>
          </p:cNvPr>
          <p:cNvPicPr>
            <a:picLocks noChangeAspect="1"/>
          </p:cNvPicPr>
          <p:nvPr>
            <a:wavAudioFile r:embed="rId5" name="C35E09BA.wav"/>
          </p:nvPr>
        </p:nvPicPr>
        <p:blipFill>
          <a:blip r:embed="rId13">
            <a:extLst>
              <a:ext uri="{28A0092B-C50C-407E-A947-70E740481C1C}">
                <a14:useLocalDpi xmlns:a14="http://schemas.microsoft.com/office/drawing/2010/main" val="0"/>
              </a:ext>
            </a:extLst>
          </a:blip>
          <a:srcRect/>
          <a:stretch>
            <a:fillRect/>
          </a:stretch>
        </p:blipFill>
        <p:spPr bwMode="auto">
          <a:xfrm>
            <a:off x="6969919" y="186055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datum 12"/>
          <p:cNvSpPr>
            <a:spLocks noGrp="1"/>
          </p:cNvSpPr>
          <p:nvPr>
            <p:ph type="dt" sz="quarter" idx="10"/>
          </p:nvPr>
        </p:nvSpPr>
        <p:spPr/>
        <p:txBody>
          <a:bodyPr/>
          <a:lstStyle/>
          <a:p>
            <a:pPr>
              <a:defRPr/>
            </a:pPr>
            <a:r>
              <a:rPr lang="nl-NL" smtClean="0"/>
              <a:t>9-4-2014</a:t>
            </a:r>
            <a:endParaRPr lang="en-GB"/>
          </a:p>
        </p:txBody>
      </p:sp>
      <p:sp>
        <p:nvSpPr>
          <p:cNvPr id="14" name="Tijdelijke aanduiding voor voettekst 13"/>
          <p:cNvSpPr>
            <a:spLocks noGrp="1"/>
          </p:cNvSpPr>
          <p:nvPr>
            <p:ph type="ftr" sz="quarter" idx="11"/>
          </p:nvPr>
        </p:nvSpPr>
        <p:spPr/>
        <p:txBody>
          <a:bodyPr/>
          <a:lstStyle/>
          <a:p>
            <a:pPr>
              <a:defRPr/>
            </a:pPr>
            <a:r>
              <a:rPr lang="en-GB"/>
              <a:t>digibordpeuters</a:t>
            </a:r>
          </a:p>
        </p:txBody>
      </p:sp>
      <p:sp>
        <p:nvSpPr>
          <p:cNvPr id="15" name="Actieknop: Verder of Volgende 14">
            <a:hlinkClick r:id="" action="ppaction://hlinkshowjump?jump=nextslide" highlightClick="1"/>
          </p:cNvPr>
          <p:cNvSpPr/>
          <p:nvPr/>
        </p:nvSpPr>
        <p:spPr>
          <a:xfrm>
            <a:off x="7617619" y="5599113"/>
            <a:ext cx="809625" cy="10795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44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audio>
              <p:cMediaNode vol="80000" showWhenStopped="0">
                <p:cTn id="8" fill="hold" display="0">
                  <p:stCondLst>
                    <p:cond delay="indefinite"/>
                  </p:stCondLst>
                  <p:endCondLst>
                    <p:cond evt="onStopAudio" delay="0">
                      <p:tgtEl>
                        <p:sldTgt/>
                      </p:tgtEl>
                    </p:cond>
                  </p:endCondLst>
                </p:cTn>
                <p:tgtEl>
                  <p:spTgt spid="8"/>
                </p:tgtEl>
              </p:cMediaNode>
            </p:audio>
            <p:seq concurrent="1" nextAc="seek">
              <p:cTn id="9" restart="whenNotActive" fill="hold" evtFilter="cancelBubble" nodeType="interactiveSeq">
                <p:stCondLst>
                  <p:cond evt="onClick" delay="0">
                    <p:tgtEl>
                      <p:spTgt spid="3"/>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mediacall" presetSubtype="0" fill="hold" nodeType="withEffect">
                                  <p:stCondLst>
                                    <p:cond delay="0"/>
                                  </p:stCondLst>
                                  <p:childTnLst>
                                    <p:cmd type="call" cmd="playFrom(0.0)">
                                      <p:cBhvr>
                                        <p:cTn id="13" dur="4896" fill="hold"/>
                                        <p:tgtEl>
                                          <p:spTgt spid="8"/>
                                        </p:tgtEl>
                                      </p:cBhvr>
                                    </p:cmd>
                                  </p:childTnLst>
                                </p:cTn>
                              </p:par>
                              <p:par>
                                <p:cTn id="14" presetID="32" presetClass="emph" presetSubtype="0" fill="hold" nodeType="withEffect">
                                  <p:stCondLst>
                                    <p:cond delay="0"/>
                                  </p:stCondLst>
                                  <p:childTnLst>
                                    <p:animRot by="120000">
                                      <p:cBhvr>
                                        <p:cTn id="15" dur="100" fill="hold">
                                          <p:stCondLst>
                                            <p:cond delay="0"/>
                                          </p:stCondLst>
                                        </p:cTn>
                                        <p:tgtEl>
                                          <p:spTgt spid="3"/>
                                        </p:tgtEl>
                                        <p:attrNameLst>
                                          <p:attrName>r</p:attrName>
                                        </p:attrNameLst>
                                      </p:cBhvr>
                                    </p:animRot>
                                    <p:animRot by="-240000">
                                      <p:cBhvr>
                                        <p:cTn id="16" dur="200" fill="hold">
                                          <p:stCondLst>
                                            <p:cond delay="200"/>
                                          </p:stCondLst>
                                        </p:cTn>
                                        <p:tgtEl>
                                          <p:spTgt spid="3"/>
                                        </p:tgtEl>
                                        <p:attrNameLst>
                                          <p:attrName>r</p:attrName>
                                        </p:attrNameLst>
                                      </p:cBhvr>
                                    </p:animRot>
                                    <p:animRot by="240000">
                                      <p:cBhvr>
                                        <p:cTn id="17" dur="200" fill="hold">
                                          <p:stCondLst>
                                            <p:cond delay="400"/>
                                          </p:stCondLst>
                                        </p:cTn>
                                        <p:tgtEl>
                                          <p:spTgt spid="3"/>
                                        </p:tgtEl>
                                        <p:attrNameLst>
                                          <p:attrName>r</p:attrName>
                                        </p:attrNameLst>
                                      </p:cBhvr>
                                    </p:animRot>
                                    <p:animRot by="-240000">
                                      <p:cBhvr>
                                        <p:cTn id="18" dur="200" fill="hold">
                                          <p:stCondLst>
                                            <p:cond delay="600"/>
                                          </p:stCondLst>
                                        </p:cTn>
                                        <p:tgtEl>
                                          <p:spTgt spid="3"/>
                                        </p:tgtEl>
                                        <p:attrNameLst>
                                          <p:attrName>r</p:attrName>
                                        </p:attrNameLst>
                                      </p:cBhvr>
                                    </p:animRot>
                                    <p:animRot by="120000">
                                      <p:cBhvr>
                                        <p:cTn id="19" dur="200" fill="hold">
                                          <p:stCondLst>
                                            <p:cond delay="800"/>
                                          </p:stCondLst>
                                        </p:cTn>
                                        <p:tgtEl>
                                          <p:spTgt spid="3"/>
                                        </p:tgtEl>
                                        <p:attrNameLst>
                                          <p:attrName>r</p:attrName>
                                        </p:attrNameLst>
                                      </p:cBhvr>
                                    </p:animRot>
                                  </p:childTnLst>
                                </p:cTn>
                              </p:par>
                            </p:childTnLst>
                          </p:cTn>
                        </p:par>
                      </p:childTnLst>
                    </p:cTn>
                  </p:par>
                </p:childTnLst>
              </p:cTn>
              <p:nextCondLst>
                <p:cond evt="onClick" delay="0">
                  <p:tgtEl>
                    <p:spTgt spid="3"/>
                  </p:tgtEl>
                </p:cond>
              </p:nextCondLst>
            </p:seq>
            <p:audio>
              <p:cMediaNode vol="80000" showWhenStopped="0">
                <p:cTn id="20" fill="hold" display="0">
                  <p:stCondLst>
                    <p:cond delay="indefinite"/>
                  </p:stCondLst>
                  <p:endCondLst>
                    <p:cond evt="onStopAudio" delay="0">
                      <p:tgtEl>
                        <p:sldTgt/>
                      </p:tgtEl>
                    </p:cond>
                  </p:endCondLst>
                </p:cTn>
                <p:tgtEl>
                  <p:spTgt spid="9"/>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2" presetClass="emph" presetSubtype="0"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par>
                                <p:cTn id="30" presetID="1" presetClass="mediacall" presetSubtype="0" fill="hold" nodeType="withEffect">
                                  <p:stCondLst>
                                    <p:cond delay="0"/>
                                  </p:stCondLst>
                                  <p:childTnLst>
                                    <p:cmd type="call" cmd="playFrom(0.0)">
                                      <p:cBhvr>
                                        <p:cTn id="31" dur="3972" fill="hold"/>
                                        <p:tgtEl>
                                          <p:spTgt spid="9"/>
                                        </p:tgtEl>
                                      </p:cBhvr>
                                    </p:cmd>
                                  </p:child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3931" fill="hold"/>
                                        <p:tgtEl>
                                          <p:spTgt spid="10"/>
                                        </p:tgtEl>
                                      </p:cBhvr>
                                    </p:cmd>
                                  </p:childTnLst>
                                </p:cTn>
                              </p:par>
                            </p:childTnLst>
                          </p:cTn>
                        </p:par>
                      </p:childTnLst>
                    </p:cTn>
                  </p:par>
                </p:childTnLst>
              </p:cTn>
              <p:nextCondLst>
                <p:cond evt="onClick" delay="0">
                  <p:tgtEl>
                    <p:spTgt spid="10"/>
                  </p:tgtEl>
                </p:cond>
              </p:nextCondLst>
            </p:seq>
            <p:audio>
              <p:cMediaNode vol="80000" showWhenStopped="0">
                <p:cTn id="37" fill="hold" display="0">
                  <p:stCondLst>
                    <p:cond delay="indefinite"/>
                  </p:stCondLst>
                  <p:endCondLst>
                    <p:cond evt="onStopAudio" delay="0">
                      <p:tgtEl>
                        <p:sldTgt/>
                      </p:tgtEl>
                    </p:cond>
                  </p:endCondLst>
                </p:cTn>
                <p:tgtEl>
                  <p:spTgt spid="10"/>
                </p:tgtEl>
              </p:cMediaNode>
            </p:audio>
            <p:seq concurrent="1" nextAc="seek">
              <p:cTn id="38" restart="whenNotActive" fill="hold" evtFilter="cancelBubble" nodeType="interactiveSeq">
                <p:stCondLst>
                  <p:cond evt="onClick" delay="0">
                    <p:tgtEl>
                      <p:spTgt spid="5"/>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2" presetClass="emph" presetSubtype="0" fill="hold" nodeType="withEffect">
                                  <p:stCondLst>
                                    <p:cond delay="0"/>
                                  </p:stCondLst>
                                  <p:childTnLst>
                                    <p:animRot by="120000">
                                      <p:cBhvr>
                                        <p:cTn id="42" dur="100" fill="hold">
                                          <p:stCondLst>
                                            <p:cond delay="0"/>
                                          </p:stCondLst>
                                        </p:cTn>
                                        <p:tgtEl>
                                          <p:spTgt spid="5"/>
                                        </p:tgtEl>
                                        <p:attrNameLst>
                                          <p:attrName>r</p:attrName>
                                        </p:attrNameLst>
                                      </p:cBhvr>
                                    </p:animRot>
                                    <p:animRot by="-240000">
                                      <p:cBhvr>
                                        <p:cTn id="43" dur="200" fill="hold">
                                          <p:stCondLst>
                                            <p:cond delay="200"/>
                                          </p:stCondLst>
                                        </p:cTn>
                                        <p:tgtEl>
                                          <p:spTgt spid="5"/>
                                        </p:tgtEl>
                                        <p:attrNameLst>
                                          <p:attrName>r</p:attrName>
                                        </p:attrNameLst>
                                      </p:cBhvr>
                                    </p:animRot>
                                    <p:animRot by="240000">
                                      <p:cBhvr>
                                        <p:cTn id="44" dur="200" fill="hold">
                                          <p:stCondLst>
                                            <p:cond delay="400"/>
                                          </p:stCondLst>
                                        </p:cTn>
                                        <p:tgtEl>
                                          <p:spTgt spid="5"/>
                                        </p:tgtEl>
                                        <p:attrNameLst>
                                          <p:attrName>r</p:attrName>
                                        </p:attrNameLst>
                                      </p:cBhvr>
                                    </p:animRot>
                                    <p:animRot by="-240000">
                                      <p:cBhvr>
                                        <p:cTn id="45" dur="200" fill="hold">
                                          <p:stCondLst>
                                            <p:cond delay="600"/>
                                          </p:stCondLst>
                                        </p:cTn>
                                        <p:tgtEl>
                                          <p:spTgt spid="5"/>
                                        </p:tgtEl>
                                        <p:attrNameLst>
                                          <p:attrName>r</p:attrName>
                                        </p:attrNameLst>
                                      </p:cBhvr>
                                    </p:animRot>
                                    <p:animRot by="120000">
                                      <p:cBhvr>
                                        <p:cTn id="46" dur="200" fill="hold">
                                          <p:stCondLst>
                                            <p:cond delay="800"/>
                                          </p:stCondLst>
                                        </p:cTn>
                                        <p:tgtEl>
                                          <p:spTgt spid="5"/>
                                        </p:tgtEl>
                                        <p:attrNameLst>
                                          <p:attrName>r</p:attrName>
                                        </p:attrNameLst>
                                      </p:cBhvr>
                                    </p:animRot>
                                  </p:childTnLst>
                                </p:cTn>
                              </p:par>
                              <p:par>
                                <p:cTn id="47" presetID="1" presetClass="mediacall" presetSubtype="0" fill="hold" nodeType="withEffect">
                                  <p:stCondLst>
                                    <p:cond delay="0"/>
                                  </p:stCondLst>
                                  <p:childTnLst>
                                    <p:cmd type="call" cmd="playFrom(0.0)">
                                      <p:cBhvr>
                                        <p:cTn id="48" dur="3931" fill="hold"/>
                                        <p:tgtEl>
                                          <p:spTgt spid="10"/>
                                        </p:tgtEl>
                                      </p:cBhvr>
                                    </p:cmd>
                                  </p:childTnLst>
                                </p:cTn>
                              </p:par>
                            </p:childTnLst>
                          </p:cTn>
                        </p:par>
                      </p:childTnLst>
                    </p:cTn>
                  </p:par>
                </p:childTnLst>
              </p:cTn>
              <p:nextCondLst>
                <p:cond evt="onClick" delay="0">
                  <p:tgtEl>
                    <p:spTgt spid="5"/>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mediacall" presetSubtype="0" fill="hold" nodeType="clickEffect">
                                  <p:stCondLst>
                                    <p:cond delay="0"/>
                                  </p:stCondLst>
                                  <p:childTnLst>
                                    <p:cmd type="call" cmd="playFrom(0.0)">
                                      <p:cBhvr>
                                        <p:cTn id="53" dur="4703" fill="hold"/>
                                        <p:tgtEl>
                                          <p:spTgt spid="11"/>
                                        </p:tgtEl>
                                      </p:cBhvr>
                                    </p:cmd>
                                  </p:childTnLst>
                                </p:cTn>
                              </p:par>
                            </p:childTnLst>
                          </p:cTn>
                        </p:par>
                      </p:childTnLst>
                    </p:cTn>
                  </p:par>
                </p:childTnLst>
              </p:cTn>
              <p:nextCondLst>
                <p:cond evt="onClick" delay="0">
                  <p:tgtEl>
                    <p:spTgt spid="11"/>
                  </p:tgtEl>
                </p:cond>
              </p:nextCondLst>
            </p:seq>
            <p:audio>
              <p:cMediaNode vol="80000" showWhenStopped="0">
                <p:cTn id="54" fill="hold" display="0">
                  <p:stCondLst>
                    <p:cond delay="indefinite"/>
                  </p:stCondLst>
                  <p:endCondLst>
                    <p:cond evt="onStopAudio" delay="0">
                      <p:tgtEl>
                        <p:sldTgt/>
                      </p:tgtEl>
                    </p:cond>
                  </p:endCondLst>
                </p:cTn>
                <p:tgtEl>
                  <p:spTgt spid="11"/>
                </p:tgtEl>
              </p:cMediaNode>
            </p:audio>
            <p:seq concurrent="1" nextAc="seek">
              <p:cTn id="55" restart="whenNotActive" fill="hold" evtFilter="cancelBubble" nodeType="interactiveSeq">
                <p:stCondLst>
                  <p:cond evt="onClick" delay="0">
                    <p:tgtEl>
                      <p:spTgt spid="6"/>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8" presetClass="emph" presetSubtype="0" fill="hold" nodeType="withEffect">
                                  <p:stCondLst>
                                    <p:cond delay="0"/>
                                  </p:stCondLst>
                                  <p:childTnLst>
                                    <p:animRot by="21600000">
                                      <p:cBhvr>
                                        <p:cTn id="59" dur="2000" fill="hold"/>
                                        <p:tgtEl>
                                          <p:spTgt spid="6"/>
                                        </p:tgtEl>
                                        <p:attrNameLst>
                                          <p:attrName>r</p:attrName>
                                        </p:attrNameLst>
                                      </p:cBhvr>
                                    </p:animRot>
                                  </p:childTnLst>
                                </p:cTn>
                              </p:par>
                              <p:par>
                                <p:cTn id="60" presetID="1" presetClass="mediacall" presetSubtype="0" fill="hold" nodeType="withEffect">
                                  <p:stCondLst>
                                    <p:cond delay="0"/>
                                  </p:stCondLst>
                                  <p:childTnLst>
                                    <p:cmd type="call" cmd="playFrom(0.0)">
                                      <p:cBhvr>
                                        <p:cTn id="61" dur="4703" fill="hold"/>
                                        <p:tgtEl>
                                          <p:spTgt spid="11"/>
                                        </p:tgtEl>
                                      </p:cBhvr>
                                    </p:cmd>
                                  </p:childTnLst>
                                </p:cTn>
                              </p:par>
                              <p:par>
                                <p:cTn id="62" presetID="1"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quarter" idx="10"/>
          </p:nvPr>
        </p:nvSpPr>
        <p:spPr/>
        <p:txBody>
          <a:bodyPr/>
          <a:lstStyle/>
          <a:p>
            <a:pPr>
              <a:defRPr/>
            </a:pPr>
            <a:r>
              <a:rPr lang="nl-NL" smtClean="0"/>
              <a:t>9-4-2014</a:t>
            </a:r>
            <a:endParaRPr lang="en-GB"/>
          </a:p>
        </p:txBody>
      </p:sp>
      <p:sp>
        <p:nvSpPr>
          <p:cNvPr id="3" name="Tijdelijke aanduiding voor voettekst 2"/>
          <p:cNvSpPr>
            <a:spLocks noGrp="1"/>
          </p:cNvSpPr>
          <p:nvPr>
            <p:ph type="ftr" sz="quarter" idx="11"/>
          </p:nvPr>
        </p:nvSpPr>
        <p:spPr/>
        <p:txBody>
          <a:bodyPr/>
          <a:lstStyle/>
          <a:p>
            <a:pPr>
              <a:defRPr/>
            </a:pPr>
            <a:r>
              <a:rPr lang="en-GB"/>
              <a:t>digibordpeuters</a:t>
            </a:r>
          </a:p>
        </p:txBody>
      </p:sp>
      <p:pic>
        <p:nvPicPr>
          <p:cNvPr id="5" name="0C993498.wav">
            <a:hlinkClick r:id="" action="ppaction://media"/>
          </p:cNvPr>
          <p:cNvPicPr>
            <a:picLocks noChangeAspect="1"/>
          </p:cNvPicPr>
          <p:nvPr>
            <a:wavAudioFile r:embed="rId1" name="0C99B205.wav"/>
          </p:nvPr>
        </p:nvPicPr>
        <p:blipFill>
          <a:blip r:embed="rId3">
            <a:extLst>
              <a:ext uri="{28A0092B-C50C-407E-A947-70E740481C1C}">
                <a14:useLocalDpi xmlns:a14="http://schemas.microsoft.com/office/drawing/2010/main" val="0"/>
              </a:ext>
            </a:extLst>
          </a:blip>
          <a:srcRect/>
          <a:stretch>
            <a:fillRect/>
          </a:stretch>
        </p:blipFill>
        <p:spPr bwMode="auto">
          <a:xfrm>
            <a:off x="709613" y="55086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eknop: Introductiepagina 5">
            <a:hlinkClick r:id="" action="ppaction://hlinkshowjump?jump=firstslide" highlightClick="1"/>
          </p:cNvPr>
          <p:cNvSpPr/>
          <p:nvPr/>
        </p:nvSpPr>
        <p:spPr>
          <a:xfrm>
            <a:off x="7514035" y="5019675"/>
            <a:ext cx="810815" cy="10795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1270" name="Afbeelding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3169" y="319089"/>
            <a:ext cx="2732485"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77" y="0"/>
            <a:ext cx="11044225" cy="6883198"/>
          </a:xfrm>
          <a:prstGeom prst="rect">
            <a:avLst/>
          </a:prstGeom>
        </p:spPr>
      </p:pic>
      <p:sp>
        <p:nvSpPr>
          <p:cNvPr id="2" name="Titel 1"/>
          <p:cNvSpPr>
            <a:spLocks noGrp="1"/>
          </p:cNvSpPr>
          <p:nvPr>
            <p:ph type="title"/>
          </p:nvPr>
        </p:nvSpPr>
        <p:spPr/>
        <p:txBody>
          <a:bodyPr/>
          <a:lstStyle/>
          <a:p>
            <a:r>
              <a:rPr lang="nl-NL" dirty="0" smtClean="0"/>
              <a:t>Pasen </a:t>
            </a:r>
            <a:endParaRPr lang="nl-NL" dirty="0"/>
          </a:p>
        </p:txBody>
      </p:sp>
      <p:sp>
        <p:nvSpPr>
          <p:cNvPr id="4" name="Actieknop: Verder of Volgende 3">
            <a:hlinkClick r:id="" action="ppaction://hlinkshowjump?jump=nextslide" highlightClick="1"/>
          </p:cNvPr>
          <p:cNvSpPr/>
          <p:nvPr/>
        </p:nvSpPr>
        <p:spPr>
          <a:xfrm>
            <a:off x="7668344" y="4869160"/>
            <a:ext cx="1080000" cy="108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1520" y="5644360"/>
            <a:ext cx="609600" cy="609600"/>
          </a:xfrm>
          <a:prstGeom prst="rect">
            <a:avLst/>
          </a:prstGeom>
        </p:spPr>
      </p:pic>
      <p:sp>
        <p:nvSpPr>
          <p:cNvPr id="6" name="Tijdelijke aanduiding voor datum 5"/>
          <p:cNvSpPr>
            <a:spLocks noGrp="1"/>
          </p:cNvSpPr>
          <p:nvPr>
            <p:ph type="dt" sz="half" idx="10"/>
          </p:nvPr>
        </p:nvSpPr>
        <p:spPr/>
        <p:txBody>
          <a:bodyPr/>
          <a:lstStyle/>
          <a:p>
            <a:r>
              <a:rPr lang="nl-NL" smtClean="0"/>
              <a:t>9-4-2014</a:t>
            </a:r>
            <a:endParaRPr lang="nl-NL"/>
          </a:p>
        </p:txBody>
      </p:sp>
      <p:sp>
        <p:nvSpPr>
          <p:cNvPr id="7" name="Tijdelijke aanduiding voor voettekst 6"/>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114496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21169274">
            <a:off x="365709" y="1354594"/>
            <a:ext cx="1486636" cy="1800000"/>
          </a:xfrm>
          <a:prstGeom prst="rect">
            <a:avLst/>
          </a:prstGeom>
        </p:spPr>
      </p:pic>
      <p:pic>
        <p:nvPicPr>
          <p:cNvPr id="5" name="Afbeelding 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21091894">
            <a:off x="5222655" y="497581"/>
            <a:ext cx="1486637" cy="1800000"/>
          </a:xfrm>
          <a:prstGeom prst="rect">
            <a:avLst/>
          </a:prstGeom>
        </p:spPr>
      </p:pic>
      <p:pic>
        <p:nvPicPr>
          <p:cNvPr id="6" name="Afbeelding 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20983293">
            <a:off x="6449791" y="4051245"/>
            <a:ext cx="1486638" cy="1800000"/>
          </a:xfrm>
          <a:prstGeom prst="rect">
            <a:avLst/>
          </a:prstGeom>
        </p:spPr>
      </p:pic>
      <p:pic>
        <p:nvPicPr>
          <p:cNvPr id="7" name="Afbeelding 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720838">
            <a:off x="7288324" y="1691802"/>
            <a:ext cx="1486636" cy="1800000"/>
          </a:xfrm>
          <a:prstGeom prst="rect">
            <a:avLst/>
          </a:prstGeom>
        </p:spPr>
      </p:pic>
      <p:pic>
        <p:nvPicPr>
          <p:cNvPr id="8" name="Afbeelding 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rot="962452">
            <a:off x="4760839" y="2565388"/>
            <a:ext cx="1470726" cy="1800000"/>
          </a:xfrm>
          <a:prstGeom prst="rect">
            <a:avLst/>
          </a:prstGeom>
        </p:spPr>
      </p:pic>
      <p:pic>
        <p:nvPicPr>
          <p:cNvPr id="9" name="Afbeelding 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rot="20742793">
            <a:off x="2361889" y="2864519"/>
            <a:ext cx="1486636" cy="1800000"/>
          </a:xfrm>
          <a:prstGeom prst="rect">
            <a:avLst/>
          </a:prstGeom>
        </p:spPr>
      </p:pic>
      <p:pic>
        <p:nvPicPr>
          <p:cNvPr id="10" name="Afbeelding 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rot="631046">
            <a:off x="2545488" y="368759"/>
            <a:ext cx="1486636" cy="1800000"/>
          </a:xfrm>
          <a:prstGeom prst="rect">
            <a:avLst/>
          </a:prstGeom>
        </p:spPr>
      </p:pic>
      <p:pic>
        <p:nvPicPr>
          <p:cNvPr id="11" name="Afbeelding 1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rot="962492">
            <a:off x="687302" y="4319439"/>
            <a:ext cx="1486636" cy="1800000"/>
          </a:xfrm>
          <a:prstGeom prst="rect">
            <a:avLst/>
          </a:prstGeom>
        </p:spPr>
      </p:pic>
      <p:pic>
        <p:nvPicPr>
          <p:cNvPr id="12" name="Afbeelding 1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236263" y="4593715"/>
            <a:ext cx="1486636" cy="1800000"/>
          </a:xfrm>
          <a:prstGeom prst="rect">
            <a:avLst/>
          </a:prstGeom>
        </p:spPr>
      </p:pic>
      <p:pic>
        <p:nvPicPr>
          <p:cNvPr id="2"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272921" y="659159"/>
            <a:ext cx="609600" cy="609600"/>
          </a:xfrm>
          <a:prstGeom prst="rect">
            <a:avLst/>
          </a:prstGeom>
        </p:spPr>
      </p:pic>
      <p:pic>
        <p:nvPicPr>
          <p:cNvPr id="3" name="Opgenomen gelui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1"/>
          <a:stretch>
            <a:fillRect/>
          </a:stretch>
        </p:blipFill>
        <p:spPr>
          <a:xfrm>
            <a:off x="2162779" y="248198"/>
            <a:ext cx="609600" cy="609600"/>
          </a:xfrm>
          <a:prstGeom prst="rect">
            <a:avLst/>
          </a:prstGeom>
        </p:spPr>
      </p:pic>
      <p:pic>
        <p:nvPicPr>
          <p:cNvPr id="13" name="Opgenomen gelui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1"/>
          <a:stretch>
            <a:fillRect/>
          </a:stretch>
        </p:blipFill>
        <p:spPr>
          <a:xfrm>
            <a:off x="5098221" y="49559"/>
            <a:ext cx="609600" cy="609600"/>
          </a:xfrm>
          <a:prstGeom prst="rect">
            <a:avLst/>
          </a:prstGeom>
        </p:spPr>
      </p:pic>
      <p:pic>
        <p:nvPicPr>
          <p:cNvPr id="14" name="Opgenomen gelui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2"/>
          <a:stretch>
            <a:fillRect/>
          </a:stretch>
        </p:blipFill>
        <p:spPr>
          <a:xfrm>
            <a:off x="7475490" y="892434"/>
            <a:ext cx="609600" cy="609600"/>
          </a:xfrm>
          <a:prstGeom prst="rect">
            <a:avLst/>
          </a:prstGeom>
        </p:spPr>
      </p:pic>
      <p:pic>
        <p:nvPicPr>
          <p:cNvPr id="15" name="Opgenomen gelui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31"/>
          <a:stretch>
            <a:fillRect/>
          </a:stretch>
        </p:blipFill>
        <p:spPr>
          <a:xfrm>
            <a:off x="2393696" y="2397233"/>
            <a:ext cx="609600" cy="609600"/>
          </a:xfrm>
          <a:prstGeom prst="rect">
            <a:avLst/>
          </a:prstGeom>
        </p:spPr>
      </p:pic>
      <p:pic>
        <p:nvPicPr>
          <p:cNvPr id="16" name="Opgenomen gelui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2"/>
          <a:stretch>
            <a:fillRect/>
          </a:stretch>
        </p:blipFill>
        <p:spPr>
          <a:xfrm>
            <a:off x="4886603" y="2092433"/>
            <a:ext cx="609600" cy="609600"/>
          </a:xfrm>
          <a:prstGeom prst="rect">
            <a:avLst/>
          </a:prstGeom>
        </p:spPr>
      </p:pic>
      <p:pic>
        <p:nvPicPr>
          <p:cNvPr id="17" name="Opgenomen gelui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31"/>
          <a:stretch>
            <a:fillRect/>
          </a:stretch>
        </p:blipFill>
        <p:spPr>
          <a:xfrm>
            <a:off x="577721" y="4149079"/>
            <a:ext cx="609600" cy="609600"/>
          </a:xfrm>
          <a:prstGeom prst="rect">
            <a:avLst/>
          </a:prstGeom>
        </p:spPr>
      </p:pic>
      <p:pic>
        <p:nvPicPr>
          <p:cNvPr id="18" name="Opgenomen gelui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32"/>
          <a:stretch>
            <a:fillRect/>
          </a:stretch>
        </p:blipFill>
        <p:spPr>
          <a:xfrm>
            <a:off x="3699164" y="4884115"/>
            <a:ext cx="609600" cy="609600"/>
          </a:xfrm>
          <a:prstGeom prst="rect">
            <a:avLst/>
          </a:prstGeom>
        </p:spPr>
      </p:pic>
      <p:pic>
        <p:nvPicPr>
          <p:cNvPr id="19" name="Opgenomen gelui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31"/>
          <a:stretch>
            <a:fillRect/>
          </a:stretch>
        </p:blipFill>
        <p:spPr>
          <a:xfrm>
            <a:off x="8085090" y="4453879"/>
            <a:ext cx="609600" cy="609600"/>
          </a:xfrm>
          <a:prstGeom prst="rect">
            <a:avLst/>
          </a:prstGeom>
        </p:spPr>
      </p:pic>
      <p:pic>
        <p:nvPicPr>
          <p:cNvPr id="20" name="Opgenomen gelui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33"/>
          <a:stretch>
            <a:fillRect/>
          </a:stretch>
        </p:blipFill>
        <p:spPr>
          <a:xfrm>
            <a:off x="151317" y="5784115"/>
            <a:ext cx="609600" cy="609600"/>
          </a:xfrm>
          <a:prstGeom prst="rect">
            <a:avLst/>
          </a:prstGeom>
        </p:spPr>
      </p:pic>
      <p:sp>
        <p:nvSpPr>
          <p:cNvPr id="21" name="Tijdelijke aanduiding voor datum 20"/>
          <p:cNvSpPr>
            <a:spLocks noGrp="1"/>
          </p:cNvSpPr>
          <p:nvPr>
            <p:ph type="dt" sz="half" idx="10"/>
          </p:nvPr>
        </p:nvSpPr>
        <p:spPr/>
        <p:txBody>
          <a:bodyPr/>
          <a:lstStyle/>
          <a:p>
            <a:r>
              <a:rPr lang="nl-NL" smtClean="0"/>
              <a:t>9-4-2014</a:t>
            </a:r>
            <a:endParaRPr lang="nl-NL"/>
          </a:p>
        </p:txBody>
      </p:sp>
      <p:sp>
        <p:nvSpPr>
          <p:cNvPr id="22" name="Tijdelijke aanduiding voor voettekst 21"/>
          <p:cNvSpPr>
            <a:spLocks noGrp="1"/>
          </p:cNvSpPr>
          <p:nvPr>
            <p:ph type="ftr" sz="quarter" idx="11"/>
          </p:nvPr>
        </p:nvSpPr>
        <p:spPr/>
        <p:txBody>
          <a:bodyPr/>
          <a:lstStyle/>
          <a:p>
            <a:r>
              <a:rPr lang="nl-NL" smtClean="0"/>
              <a:t>digibordpeuters</a:t>
            </a:r>
            <a:endParaRPr lang="nl-NL"/>
          </a:p>
        </p:txBody>
      </p:sp>
      <p:sp>
        <p:nvSpPr>
          <p:cNvPr id="23" name="Actieknop: Introductiepagina 22">
            <a:hlinkClick r:id="" action="ppaction://hlinkshowjump?jump=firstslide" highlightClick="1"/>
          </p:cNvPr>
          <p:cNvSpPr/>
          <p:nvPr/>
        </p:nvSpPr>
        <p:spPr>
          <a:xfrm>
            <a:off x="8085090" y="5784115"/>
            <a:ext cx="720000" cy="720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2164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75"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5166" fill="hold"/>
                                        <p:tgtEl>
                                          <p:spTgt spid="2"/>
                                        </p:tgtEl>
                                      </p:cBhvr>
                                    </p:cmd>
                                  </p:childTnLst>
                                </p:cTn>
                              </p:par>
                            </p:childTnLst>
                          </p:cTn>
                        </p:par>
                      </p:childTnLst>
                    </p:cTn>
                  </p:par>
                </p:childTnLst>
              </p:cTn>
              <p:nextCondLst>
                <p:cond evt="onClick" delay="0">
                  <p:tgtEl>
                    <p:spTgt spid="2"/>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withEffect">
                                  <p:stCondLst>
                                    <p:cond delay="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par>
                                <p:cTn id="19" presetID="1" presetClass="mediacall" presetSubtype="0" fill="hold" nodeType="withEffect">
                                  <p:stCondLst>
                                    <p:cond delay="0"/>
                                  </p:stCondLst>
                                  <p:childTnLst>
                                    <p:cmd type="call" cmd="playFrom(0.0)">
                                      <p:cBhvr>
                                        <p:cTn id="20" dur="15166" fill="hold"/>
                                        <p:tgtEl>
                                          <p:spTgt spid="2"/>
                                        </p:tgtEl>
                                      </p:cBhvr>
                                    </p:cmd>
                                  </p:childTnLst>
                                </p:cTn>
                              </p:par>
                            </p:childTnLst>
                          </p:cTn>
                        </p:par>
                      </p:childTnLst>
                    </p:cTn>
                  </p:par>
                </p:childTnLst>
              </p:cTn>
              <p:nextCondLst>
                <p:cond evt="onClick" delay="0">
                  <p:tgtEl>
                    <p:spTgt spid="4"/>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5238" fill="hold"/>
                                        <p:tgtEl>
                                          <p:spTgt spid="3"/>
                                        </p:tgtEl>
                                      </p:cBhvr>
                                    </p:cmd>
                                  </p:childTnLst>
                                </p:cTn>
                              </p:par>
                            </p:childTnLst>
                          </p:cTn>
                        </p:par>
                      </p:childTnLst>
                    </p:cTn>
                  </p:par>
                </p:childTnLst>
              </p:cTn>
              <p:nextCondLst>
                <p:cond evt="onClick" delay="0">
                  <p:tgtEl>
                    <p:spTgt spid="3"/>
                  </p:tgtEl>
                </p:cond>
              </p:nextCondLst>
            </p:seq>
            <p:audio>
              <p:cMediaNode vol="80000" showWhenStopped="0">
                <p:cTn id="26" fill="hold" display="0">
                  <p:stCondLst>
                    <p:cond delay="indefinite"/>
                  </p:stCondLst>
                  <p:endCondLst>
                    <p:cond evt="onStopAudio" delay="0">
                      <p:tgtEl>
                        <p:sldTgt/>
                      </p:tgtEl>
                    </p:cond>
                  </p:endCondLst>
                </p:cTn>
                <p:tgtEl>
                  <p:spTgt spid="3"/>
                </p:tgtEl>
              </p:cMediaNode>
            </p:audio>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26" presetClass="emph" presetSubtype="0" fill="hold" nodeType="with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par>
                                <p:cTn id="33" presetID="1" presetClass="mediacall" presetSubtype="0" fill="hold" nodeType="withEffect">
                                  <p:stCondLst>
                                    <p:cond delay="0"/>
                                  </p:stCondLst>
                                  <p:childTnLst>
                                    <p:cmd type="call" cmd="playFrom(0.0)">
                                      <p:cBhvr>
                                        <p:cTn id="34" dur="15238" fill="hold"/>
                                        <p:tgtEl>
                                          <p:spTgt spid="3"/>
                                        </p:tgtEl>
                                      </p:cBhvr>
                                    </p:cmd>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withEffect">
                                  <p:stCondLst>
                                    <p:cond delay="0"/>
                                  </p:stCondLst>
                                  <p:childTnLst>
                                    <p:animEffect transition="out" filter="fade">
                                      <p:cBhvr>
                                        <p:cTn id="39" dur="500" tmFilter="0, 0; .2, .5; .8, .5; 1, 0"/>
                                        <p:tgtEl>
                                          <p:spTgt spid="5"/>
                                        </p:tgtEl>
                                      </p:cBhvr>
                                    </p:animEffect>
                                    <p:animScale>
                                      <p:cBhvr>
                                        <p:cTn id="40" dur="250" autoRev="1" fill="hold"/>
                                        <p:tgtEl>
                                          <p:spTgt spid="5"/>
                                        </p:tgtEl>
                                      </p:cBhvr>
                                      <p:by x="105000" y="105000"/>
                                    </p:animScale>
                                  </p:childTnLst>
                                </p:cTn>
                              </p:par>
                              <p:par>
                                <p:cTn id="41" presetID="1" presetClass="mediacall" presetSubtype="0" fill="hold" nodeType="withEffect">
                                  <p:stCondLst>
                                    <p:cond delay="0"/>
                                  </p:stCondLst>
                                  <p:childTnLst>
                                    <p:cmd type="call" cmd="playFrom(0.0)">
                                      <p:cBhvr>
                                        <p:cTn id="42" dur="14476" fill="hold"/>
                                        <p:tgtEl>
                                          <p:spTgt spid="13"/>
                                        </p:tgtEl>
                                      </p:cBhvr>
                                    </p:cmd>
                                  </p:child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13"/>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4476" fill="hold"/>
                                        <p:tgtEl>
                                          <p:spTgt spid="13"/>
                                        </p:tgtEl>
                                      </p:cBhvr>
                                    </p:cmd>
                                  </p:childTnLst>
                                </p:cTn>
                              </p:par>
                            </p:childTnLst>
                          </p:cTn>
                        </p:par>
                      </p:childTnLst>
                    </p:cTn>
                  </p:par>
                </p:childTnLst>
              </p:cTn>
              <p:nextCondLst>
                <p:cond evt="onClick" delay="0">
                  <p:tgtEl>
                    <p:spTgt spid="13"/>
                  </p:tgtEl>
                </p:cond>
              </p:nextCondLst>
            </p:seq>
            <p:audio>
              <p:cMediaNode vol="80000" showWhenStopped="0">
                <p:cTn id="48" fill="hold" display="0">
                  <p:stCondLst>
                    <p:cond delay="indefinite"/>
                  </p:stCondLst>
                  <p:endCondLst>
                    <p:cond evt="onStopAudio" delay="0">
                      <p:tgtEl>
                        <p:sldTgt/>
                      </p:tgtEl>
                    </p:cond>
                  </p:endCondLst>
                </p:cTn>
                <p:tgtEl>
                  <p:spTgt spid="13"/>
                </p:tgtEl>
              </p:cMediaNode>
            </p:audio>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withEffect">
                                  <p:stCondLst>
                                    <p:cond delay="0"/>
                                  </p:stCondLst>
                                  <p:childTnLst>
                                    <p:animEffect transition="out" filter="fade">
                                      <p:cBhvr>
                                        <p:cTn id="53" dur="500" tmFilter="0, 0; .2, .5; .8, .5; 1, 0"/>
                                        <p:tgtEl>
                                          <p:spTgt spid="7"/>
                                        </p:tgtEl>
                                      </p:cBhvr>
                                    </p:animEffect>
                                    <p:animScale>
                                      <p:cBhvr>
                                        <p:cTn id="54" dur="250" autoRev="1" fill="hold"/>
                                        <p:tgtEl>
                                          <p:spTgt spid="7"/>
                                        </p:tgtEl>
                                      </p:cBhvr>
                                      <p:by x="105000" y="105000"/>
                                    </p:animScale>
                                  </p:childTnLst>
                                </p:cTn>
                              </p:par>
                              <p:par>
                                <p:cTn id="55" presetID="1" presetClass="mediacall" presetSubtype="0" fill="hold" nodeType="withEffect">
                                  <p:stCondLst>
                                    <p:cond delay="0"/>
                                  </p:stCondLst>
                                  <p:childTnLst>
                                    <p:cmd type="call" cmd="playFrom(0.0)">
                                      <p:cBhvr>
                                        <p:cTn id="56" dur="14466" fill="hold"/>
                                        <p:tgtEl>
                                          <p:spTgt spid="14"/>
                                        </p:tgtEl>
                                      </p:cBhvr>
                                    </p:cmd>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14"/>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14466" fill="hold"/>
                                        <p:tgtEl>
                                          <p:spTgt spid="14"/>
                                        </p:tgtEl>
                                      </p:cBhvr>
                                    </p:cmd>
                                  </p:childTnLst>
                                </p:cTn>
                              </p:par>
                            </p:childTnLst>
                          </p:cTn>
                        </p:par>
                      </p:childTnLst>
                    </p:cTn>
                  </p:par>
                </p:childTnLst>
              </p:cTn>
              <p:nextCondLst>
                <p:cond evt="onClick" delay="0">
                  <p:tgtEl>
                    <p:spTgt spid="14"/>
                  </p:tgtEl>
                </p:cond>
              </p:nextCondLst>
            </p:seq>
            <p:audio>
              <p:cMediaNode vol="80000" showWhenStopped="0">
                <p:cTn id="62" fill="hold" display="0">
                  <p:stCondLst>
                    <p:cond delay="indefinite"/>
                  </p:stCondLst>
                  <p:endCondLst>
                    <p:cond evt="onStopAudio" delay="0">
                      <p:tgtEl>
                        <p:sldTgt/>
                      </p:tgtEl>
                    </p:cond>
                  </p:endCondLst>
                </p:cTn>
                <p:tgtEl>
                  <p:spTgt spid="14"/>
                </p:tgtEl>
              </p:cMediaNode>
            </p:audio>
            <p:seq concurrent="1" nextAc="seek">
              <p:cTn id="63" restart="whenNotActive" fill="hold" evtFilter="cancelBubble" nodeType="interactiveSeq">
                <p:stCondLst>
                  <p:cond evt="onClick" delay="0">
                    <p:tgtEl>
                      <p:spTgt spid="9"/>
                    </p:tgtEl>
                  </p:cond>
                </p:stCondLst>
                <p:endSync evt="end" delay="0">
                  <p:rtn val="all"/>
                </p:endSync>
                <p:childTnLst>
                  <p:par>
                    <p:cTn id="64" fill="hold">
                      <p:stCondLst>
                        <p:cond delay="0"/>
                      </p:stCondLst>
                      <p:childTnLst>
                        <p:par>
                          <p:cTn id="65" fill="hold">
                            <p:stCondLst>
                              <p:cond delay="0"/>
                            </p:stCondLst>
                            <p:childTnLst>
                              <p:par>
                                <p:cTn id="66" presetID="26" presetClass="emph" presetSubtype="0" fill="hold"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par>
                                <p:cTn id="69" presetID="1" presetClass="mediacall" presetSubtype="0" fill="hold" nodeType="withEffect">
                                  <p:stCondLst>
                                    <p:cond delay="0"/>
                                  </p:stCondLst>
                                  <p:childTnLst>
                                    <p:cmd type="call" cmd="playFrom(0.0)">
                                      <p:cBhvr>
                                        <p:cTn id="70" dur="14008" fill="hold"/>
                                        <p:tgtEl>
                                          <p:spTgt spid="15"/>
                                        </p:tgtEl>
                                      </p:cBhvr>
                                    </p:cmd>
                                  </p:childTnLst>
                                </p:cTn>
                              </p:par>
                            </p:childTnLst>
                          </p:cTn>
                        </p:par>
                      </p:childTnLst>
                    </p:cTn>
                  </p:par>
                </p:childTnLst>
              </p:cTn>
              <p:nextCondLst>
                <p:cond evt="onClick" delay="0">
                  <p:tgtEl>
                    <p:spTgt spid="9"/>
                  </p:tgtEl>
                </p:cond>
              </p:nextCondLst>
            </p:seq>
            <p:seq concurrent="1" nextAc="seek">
              <p:cTn id="71" restart="whenNotActive" fill="hold" evtFilter="cancelBubble" nodeType="interactiveSeq">
                <p:stCondLst>
                  <p:cond evt="onClick" delay="0">
                    <p:tgtEl>
                      <p:spTgt spid="15"/>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14008" fill="hold"/>
                                        <p:tgtEl>
                                          <p:spTgt spid="15"/>
                                        </p:tgtEl>
                                      </p:cBhvr>
                                    </p:cmd>
                                  </p:childTnLst>
                                </p:cTn>
                              </p:par>
                            </p:childTnLst>
                          </p:cTn>
                        </p:par>
                      </p:childTnLst>
                    </p:cTn>
                  </p:par>
                </p:childTnLst>
              </p:cTn>
              <p:nextCondLst>
                <p:cond evt="onClick" delay="0">
                  <p:tgtEl>
                    <p:spTgt spid="15"/>
                  </p:tgtEl>
                </p:cond>
              </p:nextCondLst>
            </p:seq>
            <p:audio>
              <p:cMediaNode vol="80000" showWhenStopped="0">
                <p:cTn id="76" fill="hold" display="0">
                  <p:stCondLst>
                    <p:cond delay="indefinite"/>
                  </p:stCondLst>
                  <p:endCondLst>
                    <p:cond evt="onStopAudio" delay="0">
                      <p:tgtEl>
                        <p:sldTgt/>
                      </p:tgtEl>
                    </p:cond>
                  </p:endCondLst>
                </p:cTn>
                <p:tgtEl>
                  <p:spTgt spid="15"/>
                </p:tgtEl>
              </p:cMediaNode>
            </p:audio>
            <p:seq concurrent="1" nextAc="seek">
              <p:cTn id="77" restart="whenNotActive" fill="hold" evtFilter="cancelBubble" nodeType="interactiveSeq">
                <p:stCondLst>
                  <p:cond evt="onClick" delay="0">
                    <p:tgtEl>
                      <p:spTgt spid="8"/>
                    </p:tgtEl>
                  </p:cond>
                </p:stCondLst>
                <p:endSync evt="end" delay="0">
                  <p:rtn val="all"/>
                </p:endSync>
                <p:childTnLst>
                  <p:par>
                    <p:cTn id="78" fill="hold">
                      <p:stCondLst>
                        <p:cond delay="0"/>
                      </p:stCondLst>
                      <p:childTnLst>
                        <p:par>
                          <p:cTn id="79" fill="hold">
                            <p:stCondLst>
                              <p:cond delay="0"/>
                            </p:stCondLst>
                            <p:childTnLst>
                              <p:par>
                                <p:cTn id="80" presetID="26" presetClass="emph" presetSubtype="0" fill="hold" nodeType="withEffect">
                                  <p:stCondLst>
                                    <p:cond delay="0"/>
                                  </p:stCondLst>
                                  <p:childTnLst>
                                    <p:animEffect transition="out" filter="fade">
                                      <p:cBhvr>
                                        <p:cTn id="81" dur="500" tmFilter="0, 0; .2, .5; .8, .5; 1, 0"/>
                                        <p:tgtEl>
                                          <p:spTgt spid="8"/>
                                        </p:tgtEl>
                                      </p:cBhvr>
                                    </p:animEffect>
                                    <p:animScale>
                                      <p:cBhvr>
                                        <p:cTn id="82" dur="250" autoRev="1" fill="hold"/>
                                        <p:tgtEl>
                                          <p:spTgt spid="8"/>
                                        </p:tgtEl>
                                      </p:cBhvr>
                                      <p:by x="105000" y="105000"/>
                                    </p:animScale>
                                  </p:childTnLst>
                                </p:cTn>
                              </p:par>
                              <p:par>
                                <p:cTn id="83" presetID="1" presetClass="mediacall" presetSubtype="0" fill="hold" nodeType="withEffect">
                                  <p:stCondLst>
                                    <p:cond delay="0"/>
                                  </p:stCondLst>
                                  <p:childTnLst>
                                    <p:cmd type="call" cmd="playFrom(0.0)">
                                      <p:cBhvr>
                                        <p:cTn id="84" dur="14090" fill="hold"/>
                                        <p:tgtEl>
                                          <p:spTgt spid="16"/>
                                        </p:tgtEl>
                                      </p:cBhvr>
                                    </p:cmd>
                                  </p:childTnLst>
                                </p:cTn>
                              </p:par>
                            </p:childTnLst>
                          </p:cTn>
                        </p:par>
                      </p:childTnLst>
                    </p:cTn>
                  </p:par>
                </p:childTnLst>
              </p:cTn>
              <p:nextCondLst>
                <p:cond evt="onClick" delay="0">
                  <p:tgtEl>
                    <p:spTgt spid="8"/>
                  </p:tgtEl>
                </p:cond>
              </p:nextCondLst>
            </p:seq>
            <p:seq concurrent="1" nextAc="seek">
              <p:cTn id="85" restart="whenNotActive" fill="hold" evtFilter="cancelBubble" nodeType="interactiveSeq">
                <p:stCondLst>
                  <p:cond evt="onClick" delay="0">
                    <p:tgtEl>
                      <p:spTgt spid="16"/>
                    </p:tgtEl>
                  </p:cond>
                </p:stCondLst>
                <p:endSync evt="end" delay="0">
                  <p:rtn val="all"/>
                </p:endSync>
                <p:childTnLst>
                  <p:par>
                    <p:cTn id="86" fill="hold">
                      <p:stCondLst>
                        <p:cond delay="0"/>
                      </p:stCondLst>
                      <p:childTnLst>
                        <p:par>
                          <p:cTn id="87" fill="hold">
                            <p:stCondLst>
                              <p:cond delay="0"/>
                            </p:stCondLst>
                            <p:childTnLst>
                              <p:par>
                                <p:cTn id="88" presetID="1" presetClass="mediacall" presetSubtype="0" fill="hold" nodeType="clickEffect">
                                  <p:stCondLst>
                                    <p:cond delay="0"/>
                                  </p:stCondLst>
                                  <p:childTnLst>
                                    <p:cmd type="call" cmd="playFrom(0.0)">
                                      <p:cBhvr>
                                        <p:cTn id="89" dur="14090" fill="hold"/>
                                        <p:tgtEl>
                                          <p:spTgt spid="16"/>
                                        </p:tgtEl>
                                      </p:cBhvr>
                                    </p:cmd>
                                  </p:childTnLst>
                                </p:cTn>
                              </p:par>
                            </p:childTnLst>
                          </p:cTn>
                        </p:par>
                      </p:childTnLst>
                    </p:cTn>
                  </p:par>
                </p:childTnLst>
              </p:cTn>
              <p:nextCondLst>
                <p:cond evt="onClick" delay="0">
                  <p:tgtEl>
                    <p:spTgt spid="16"/>
                  </p:tgtEl>
                </p:cond>
              </p:nextCondLst>
            </p:seq>
            <p:audio>
              <p:cMediaNode vol="80000" showWhenStopped="0">
                <p:cTn id="90" fill="hold" display="0">
                  <p:stCondLst>
                    <p:cond delay="indefinite"/>
                  </p:stCondLst>
                  <p:endCondLst>
                    <p:cond evt="onStopAudio" delay="0">
                      <p:tgtEl>
                        <p:sldTgt/>
                      </p:tgtEl>
                    </p:cond>
                  </p:endCondLst>
                </p:cTn>
                <p:tgtEl>
                  <p:spTgt spid="16"/>
                </p:tgtEl>
              </p:cMediaNode>
            </p:audio>
            <p:seq concurrent="1" nextAc="seek">
              <p:cTn id="91" restart="whenNotActive" fill="hold" evtFilter="cancelBubble" nodeType="interactiveSeq">
                <p:stCondLst>
                  <p:cond evt="onClick" delay="0">
                    <p:tgtEl>
                      <p:spTgt spid="11"/>
                    </p:tgtEl>
                  </p:cond>
                </p:stCondLst>
                <p:endSync evt="end" delay="0">
                  <p:rtn val="all"/>
                </p:endSync>
                <p:childTnLst>
                  <p:par>
                    <p:cTn id="92" fill="hold">
                      <p:stCondLst>
                        <p:cond delay="0"/>
                      </p:stCondLst>
                      <p:childTnLst>
                        <p:par>
                          <p:cTn id="93" fill="hold">
                            <p:stCondLst>
                              <p:cond delay="0"/>
                            </p:stCondLst>
                            <p:childTnLst>
                              <p:par>
                                <p:cTn id="94" presetID="26" presetClass="emph" presetSubtype="0" fill="hold" nodeType="withEffect">
                                  <p:stCondLst>
                                    <p:cond delay="0"/>
                                  </p:stCondLst>
                                  <p:childTnLst>
                                    <p:animEffect transition="out" filter="fade">
                                      <p:cBhvr>
                                        <p:cTn id="95" dur="500" tmFilter="0, 0; .2, .5; .8, .5; 1, 0"/>
                                        <p:tgtEl>
                                          <p:spTgt spid="11"/>
                                        </p:tgtEl>
                                      </p:cBhvr>
                                    </p:animEffect>
                                    <p:animScale>
                                      <p:cBhvr>
                                        <p:cTn id="96" dur="250" autoRev="1" fill="hold"/>
                                        <p:tgtEl>
                                          <p:spTgt spid="11"/>
                                        </p:tgtEl>
                                      </p:cBhvr>
                                      <p:by x="105000" y="105000"/>
                                    </p:animScale>
                                  </p:childTnLst>
                                </p:cTn>
                              </p:par>
                              <p:par>
                                <p:cTn id="97" presetID="1" presetClass="mediacall" presetSubtype="0" fill="hold" nodeType="withEffect">
                                  <p:stCondLst>
                                    <p:cond delay="0"/>
                                  </p:stCondLst>
                                  <p:childTnLst>
                                    <p:cmd type="call" cmd="playFrom(0.0)">
                                      <p:cBhvr>
                                        <p:cTn id="98" dur="13947" fill="hold"/>
                                        <p:tgtEl>
                                          <p:spTgt spid="17"/>
                                        </p:tgtEl>
                                      </p:cBhvr>
                                    </p:cmd>
                                  </p:childTnLst>
                                </p:cTn>
                              </p:par>
                            </p:childTnLst>
                          </p:cTn>
                        </p:par>
                      </p:childTnLst>
                    </p:cTn>
                  </p:par>
                </p:childTnLst>
              </p:cTn>
              <p:nextCondLst>
                <p:cond evt="onClick" delay="0">
                  <p:tgtEl>
                    <p:spTgt spid="11"/>
                  </p:tgtEl>
                </p:cond>
              </p:nextCondLst>
            </p:seq>
            <p:seq concurrent="1" nextAc="seek">
              <p:cTn id="99" restart="whenNotActive" fill="hold" evtFilter="cancelBubble" nodeType="interactiveSeq">
                <p:stCondLst>
                  <p:cond evt="onClick" delay="0">
                    <p:tgtEl>
                      <p:spTgt spid="17"/>
                    </p:tgtEl>
                  </p:cond>
                </p:stCondLst>
                <p:endSync evt="end" delay="0">
                  <p:rtn val="all"/>
                </p:endSync>
                <p:childTnLst>
                  <p:par>
                    <p:cTn id="100" fill="hold">
                      <p:stCondLst>
                        <p:cond delay="0"/>
                      </p:stCondLst>
                      <p:childTnLst>
                        <p:par>
                          <p:cTn id="101" fill="hold">
                            <p:stCondLst>
                              <p:cond delay="0"/>
                            </p:stCondLst>
                            <p:childTnLst>
                              <p:par>
                                <p:cTn id="102" presetID="1" presetClass="mediacall" presetSubtype="0" fill="hold" nodeType="clickEffect">
                                  <p:stCondLst>
                                    <p:cond delay="0"/>
                                  </p:stCondLst>
                                  <p:childTnLst>
                                    <p:cmd type="call" cmd="playFrom(0.0)">
                                      <p:cBhvr>
                                        <p:cTn id="103" dur="13947" fill="hold"/>
                                        <p:tgtEl>
                                          <p:spTgt spid="17"/>
                                        </p:tgtEl>
                                      </p:cBhvr>
                                    </p:cmd>
                                  </p:childTnLst>
                                </p:cTn>
                              </p:par>
                            </p:childTnLst>
                          </p:cTn>
                        </p:par>
                      </p:childTnLst>
                    </p:cTn>
                  </p:par>
                </p:childTnLst>
              </p:cTn>
              <p:nextCondLst>
                <p:cond evt="onClick" delay="0">
                  <p:tgtEl>
                    <p:spTgt spid="17"/>
                  </p:tgtEl>
                </p:cond>
              </p:nextCondLst>
            </p:seq>
            <p:audio>
              <p:cMediaNode vol="80000" showWhenStopped="0">
                <p:cTn id="104" fill="hold" display="0">
                  <p:stCondLst>
                    <p:cond delay="indefinite"/>
                  </p:stCondLst>
                  <p:endCondLst>
                    <p:cond evt="onStopAudio" delay="0">
                      <p:tgtEl>
                        <p:sldTgt/>
                      </p:tgtEl>
                    </p:cond>
                  </p:endCondLst>
                </p:cTn>
                <p:tgtEl>
                  <p:spTgt spid="17"/>
                </p:tgtEl>
              </p:cMediaNode>
            </p:audio>
            <p:seq concurrent="1" nextAc="seek">
              <p:cTn id="105" restart="whenNotActive" fill="hold" evtFilter="cancelBubble" nodeType="interactiveSeq">
                <p:stCondLst>
                  <p:cond evt="onClick" delay="0">
                    <p:tgtEl>
                      <p:spTgt spid="12"/>
                    </p:tgtEl>
                  </p:cond>
                </p:stCondLst>
                <p:endSync evt="end" delay="0">
                  <p:rtn val="all"/>
                </p:endSync>
                <p:childTnLst>
                  <p:par>
                    <p:cTn id="106" fill="hold">
                      <p:stCondLst>
                        <p:cond delay="0"/>
                      </p:stCondLst>
                      <p:childTnLst>
                        <p:par>
                          <p:cTn id="107" fill="hold">
                            <p:stCondLst>
                              <p:cond delay="0"/>
                            </p:stCondLst>
                            <p:childTnLst>
                              <p:par>
                                <p:cTn id="108" presetID="26" presetClass="emph" presetSubtype="0" fill="hold" nodeType="withEffect">
                                  <p:stCondLst>
                                    <p:cond delay="0"/>
                                  </p:stCondLst>
                                  <p:childTnLst>
                                    <p:animEffect transition="out" filter="fade">
                                      <p:cBhvr>
                                        <p:cTn id="109" dur="500" tmFilter="0, 0; .2, .5; .8, .5; 1, 0"/>
                                        <p:tgtEl>
                                          <p:spTgt spid="12"/>
                                        </p:tgtEl>
                                      </p:cBhvr>
                                    </p:animEffect>
                                    <p:animScale>
                                      <p:cBhvr>
                                        <p:cTn id="110" dur="250" autoRev="1" fill="hold"/>
                                        <p:tgtEl>
                                          <p:spTgt spid="12"/>
                                        </p:tgtEl>
                                      </p:cBhvr>
                                      <p:by x="105000" y="105000"/>
                                    </p:animScale>
                                  </p:childTnLst>
                                </p:cTn>
                              </p:par>
                              <p:par>
                                <p:cTn id="111" presetID="1" presetClass="mediacall" presetSubtype="0" fill="hold" nodeType="withEffect">
                                  <p:stCondLst>
                                    <p:cond delay="0"/>
                                  </p:stCondLst>
                                  <p:childTnLst>
                                    <p:cmd type="call" cmd="playFrom(0.0)">
                                      <p:cBhvr>
                                        <p:cTn id="112" dur="13886" fill="hold"/>
                                        <p:tgtEl>
                                          <p:spTgt spid="18"/>
                                        </p:tgtEl>
                                      </p:cBhvr>
                                    </p:cmd>
                                  </p:childTnLst>
                                </p:cTn>
                              </p:par>
                            </p:childTnLst>
                          </p:cTn>
                        </p:par>
                      </p:childTnLst>
                    </p:cTn>
                  </p:par>
                </p:childTnLst>
              </p:cTn>
              <p:nextCondLst>
                <p:cond evt="onClick" delay="0">
                  <p:tgtEl>
                    <p:spTgt spid="12"/>
                  </p:tgtEl>
                </p:cond>
              </p:nextCondLst>
            </p:seq>
            <p:seq concurrent="1" nextAc="seek">
              <p:cTn id="113" restart="whenNotActive" fill="hold" evtFilter="cancelBubble" nodeType="interactiveSeq">
                <p:stCondLst>
                  <p:cond evt="onClick" delay="0">
                    <p:tgtEl>
                      <p:spTgt spid="18"/>
                    </p:tgtEl>
                  </p:cond>
                </p:stCondLst>
                <p:endSync evt="end" delay="0">
                  <p:rtn val="all"/>
                </p:endSync>
                <p:childTnLst>
                  <p:par>
                    <p:cTn id="114" fill="hold">
                      <p:stCondLst>
                        <p:cond delay="0"/>
                      </p:stCondLst>
                      <p:childTnLst>
                        <p:par>
                          <p:cTn id="115" fill="hold">
                            <p:stCondLst>
                              <p:cond delay="0"/>
                            </p:stCondLst>
                            <p:childTnLst>
                              <p:par>
                                <p:cTn id="116" presetID="1" presetClass="mediacall" presetSubtype="0" fill="hold" nodeType="clickEffect">
                                  <p:stCondLst>
                                    <p:cond delay="0"/>
                                  </p:stCondLst>
                                  <p:childTnLst>
                                    <p:cmd type="call" cmd="playFrom(0.0)">
                                      <p:cBhvr>
                                        <p:cTn id="117" dur="13886" fill="hold"/>
                                        <p:tgtEl>
                                          <p:spTgt spid="18"/>
                                        </p:tgtEl>
                                      </p:cBhvr>
                                    </p:cmd>
                                  </p:childTnLst>
                                </p:cTn>
                              </p:par>
                            </p:childTnLst>
                          </p:cTn>
                        </p:par>
                      </p:childTnLst>
                    </p:cTn>
                  </p:par>
                </p:childTnLst>
              </p:cTn>
              <p:nextCondLst>
                <p:cond evt="onClick" delay="0">
                  <p:tgtEl>
                    <p:spTgt spid="18"/>
                  </p:tgtEl>
                </p:cond>
              </p:nextCondLst>
            </p:seq>
            <p:audio>
              <p:cMediaNode vol="80000" showWhenStopped="0">
                <p:cTn id="118" fill="hold" display="0">
                  <p:stCondLst>
                    <p:cond delay="indefinite"/>
                  </p:stCondLst>
                  <p:endCondLst>
                    <p:cond evt="onStopAudio" delay="0">
                      <p:tgtEl>
                        <p:sldTgt/>
                      </p:tgtEl>
                    </p:cond>
                  </p:endCondLst>
                </p:cTn>
                <p:tgtEl>
                  <p:spTgt spid="18"/>
                </p:tgtEl>
              </p:cMediaNode>
            </p:audio>
            <p:seq concurrent="1" nextAc="seek">
              <p:cTn id="119" restart="whenNotActive" fill="hold" evtFilter="cancelBubble" nodeType="interactiveSeq">
                <p:stCondLst>
                  <p:cond evt="onClick" delay="0">
                    <p:tgtEl>
                      <p:spTgt spid="6"/>
                    </p:tgtEl>
                  </p:cond>
                </p:stCondLst>
                <p:endSync evt="end" delay="0">
                  <p:rtn val="all"/>
                </p:endSync>
                <p:childTnLst>
                  <p:par>
                    <p:cTn id="120" fill="hold">
                      <p:stCondLst>
                        <p:cond delay="0"/>
                      </p:stCondLst>
                      <p:childTnLst>
                        <p:par>
                          <p:cTn id="121" fill="hold">
                            <p:stCondLst>
                              <p:cond delay="0"/>
                            </p:stCondLst>
                            <p:childTnLst>
                              <p:par>
                                <p:cTn id="122" presetID="26" presetClass="emph" presetSubtype="0" fill="hold" nodeType="withEffect">
                                  <p:stCondLst>
                                    <p:cond delay="0"/>
                                  </p:stCondLst>
                                  <p:childTnLst>
                                    <p:animEffect transition="out" filter="fade">
                                      <p:cBhvr>
                                        <p:cTn id="123" dur="500" tmFilter="0, 0; .2, .5; .8, .5; 1, 0"/>
                                        <p:tgtEl>
                                          <p:spTgt spid="6"/>
                                        </p:tgtEl>
                                      </p:cBhvr>
                                    </p:animEffect>
                                    <p:animScale>
                                      <p:cBhvr>
                                        <p:cTn id="124" dur="250" autoRev="1" fill="hold"/>
                                        <p:tgtEl>
                                          <p:spTgt spid="6"/>
                                        </p:tgtEl>
                                      </p:cBhvr>
                                      <p:by x="105000" y="105000"/>
                                    </p:animScale>
                                  </p:childTnLst>
                                </p:cTn>
                              </p:par>
                              <p:par>
                                <p:cTn id="125" presetID="1" presetClass="mediacall" presetSubtype="0" fill="hold" nodeType="withEffect">
                                  <p:stCondLst>
                                    <p:cond delay="0"/>
                                  </p:stCondLst>
                                  <p:childTnLst>
                                    <p:cmd type="call" cmd="playFrom(0.0)">
                                      <p:cBhvr>
                                        <p:cTn id="126" dur="14151" fill="hold"/>
                                        <p:tgtEl>
                                          <p:spTgt spid="19"/>
                                        </p:tgtEl>
                                      </p:cBhvr>
                                    </p:cmd>
                                  </p:childTnLst>
                                </p:cTn>
                              </p:par>
                            </p:childTnLst>
                          </p:cTn>
                        </p:par>
                      </p:childTnLst>
                    </p:cTn>
                  </p:par>
                </p:childTnLst>
              </p:cTn>
              <p:nextCondLst>
                <p:cond evt="onClick" delay="0">
                  <p:tgtEl>
                    <p:spTgt spid="6"/>
                  </p:tgtEl>
                </p:cond>
              </p:nextCondLst>
            </p:seq>
            <p:seq concurrent="1" nextAc="seek">
              <p:cTn id="127" restart="whenNotActive" fill="hold" evtFilter="cancelBubble" nodeType="interactiveSeq">
                <p:stCondLst>
                  <p:cond evt="onClick" delay="0">
                    <p:tgtEl>
                      <p:spTgt spid="19"/>
                    </p:tgtEl>
                  </p:cond>
                </p:stCondLst>
                <p:endSync evt="end" delay="0">
                  <p:rtn val="all"/>
                </p:endSync>
                <p:childTnLst>
                  <p:par>
                    <p:cTn id="128" fill="hold">
                      <p:stCondLst>
                        <p:cond delay="0"/>
                      </p:stCondLst>
                      <p:childTnLst>
                        <p:par>
                          <p:cTn id="129" fill="hold">
                            <p:stCondLst>
                              <p:cond delay="0"/>
                            </p:stCondLst>
                            <p:childTnLst>
                              <p:par>
                                <p:cTn id="130" presetID="1" presetClass="mediacall" presetSubtype="0" fill="hold" nodeType="clickEffect">
                                  <p:stCondLst>
                                    <p:cond delay="0"/>
                                  </p:stCondLst>
                                  <p:childTnLst>
                                    <p:cmd type="call" cmd="playFrom(0.0)">
                                      <p:cBhvr>
                                        <p:cTn id="131" dur="14151" fill="hold"/>
                                        <p:tgtEl>
                                          <p:spTgt spid="19"/>
                                        </p:tgtEl>
                                      </p:cBhvr>
                                    </p:cmd>
                                  </p:childTnLst>
                                </p:cTn>
                              </p:par>
                            </p:childTnLst>
                          </p:cTn>
                        </p:par>
                      </p:childTnLst>
                    </p:cTn>
                  </p:par>
                </p:childTnLst>
              </p:cTn>
              <p:nextCondLst>
                <p:cond evt="onClick" delay="0">
                  <p:tgtEl>
                    <p:spTgt spid="19"/>
                  </p:tgtEl>
                </p:cond>
              </p:nextCondLst>
            </p:seq>
            <p:audio>
              <p:cMediaNode vol="80000" showWhenStopped="0">
                <p:cTn id="132" fill="hold" display="0">
                  <p:stCondLst>
                    <p:cond delay="indefinite"/>
                  </p:stCondLst>
                  <p:endCondLst>
                    <p:cond evt="onStopAudio" delay="0">
                      <p:tgtEl>
                        <p:sldTgt/>
                      </p:tgtEl>
                    </p:cond>
                  </p:endCondLst>
                </p:cTn>
                <p:tgtEl>
                  <p:spTgt spid="19"/>
                </p:tgtEl>
              </p:cMediaNode>
            </p:audio>
            <p:audio>
              <p:cMediaNode vol="80000" showWhenStopped="0">
                <p:cTn id="133" fill="hold" display="0">
                  <p:stCondLst>
                    <p:cond delay="indefinite"/>
                  </p:stCondLst>
                  <p:endCondLst>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0610"/>
            <a:ext cx="9150453" cy="8257996"/>
          </a:xfrm>
          <a:prstGeom prst="rect">
            <a:avLst/>
          </a:prstGeom>
        </p:spPr>
      </p:pic>
      <p:sp>
        <p:nvSpPr>
          <p:cNvPr id="2" name="Titel 1"/>
          <p:cNvSpPr>
            <a:spLocks noGrp="1"/>
          </p:cNvSpPr>
          <p:nvPr>
            <p:ph type="ctrTitle"/>
          </p:nvPr>
        </p:nvSpPr>
        <p:spPr>
          <a:xfrm>
            <a:off x="121365" y="188640"/>
            <a:ext cx="3082483" cy="1470025"/>
          </a:xfrm>
        </p:spPr>
        <p:txBody>
          <a:bodyPr/>
          <a:lstStyle/>
          <a:p>
            <a:r>
              <a:rPr lang="nl-NL" dirty="0" smtClean="0"/>
              <a:t>Liedjes </a:t>
            </a:r>
            <a:br>
              <a:rPr lang="nl-NL" dirty="0" smtClean="0"/>
            </a:br>
            <a:r>
              <a:rPr lang="nl-NL" dirty="0" smtClean="0"/>
              <a:t>over Pasen</a:t>
            </a:r>
            <a:endParaRPr lang="nl-NL" dirty="0"/>
          </a:p>
        </p:txBody>
      </p:sp>
      <p:sp>
        <p:nvSpPr>
          <p:cNvPr id="5" name="Actieknop: Verder of Volgende 4">
            <a:hlinkClick r:id="" action="ppaction://hlinkshowjump?jump=nextslide" highlightClick="1"/>
          </p:cNvPr>
          <p:cNvSpPr/>
          <p:nvPr/>
        </p:nvSpPr>
        <p:spPr>
          <a:xfrm>
            <a:off x="7812360" y="5838880"/>
            <a:ext cx="720000" cy="720000"/>
          </a:xfrm>
          <a:prstGeom prst="actionButtonForwardNex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552" y="5949280"/>
            <a:ext cx="609600" cy="609600"/>
          </a:xfrm>
          <a:prstGeom prst="rect">
            <a:avLst/>
          </a:prstGeom>
        </p:spPr>
      </p:pic>
      <p:sp>
        <p:nvSpPr>
          <p:cNvPr id="3" name="Tijdelijke aanduiding voor datum 2"/>
          <p:cNvSpPr>
            <a:spLocks noGrp="1"/>
          </p:cNvSpPr>
          <p:nvPr>
            <p:ph type="dt" sz="half" idx="10"/>
          </p:nvPr>
        </p:nvSpPr>
        <p:spPr/>
        <p:txBody>
          <a:bodyPr/>
          <a:lstStyle/>
          <a:p>
            <a:r>
              <a:rPr lang="nl-NL" smtClean="0"/>
              <a:t>9-4-2014</a:t>
            </a:r>
            <a:endParaRPr lang="nl-NL"/>
          </a:p>
        </p:txBody>
      </p:sp>
      <p:sp>
        <p:nvSpPr>
          <p:cNvPr id="7" name="Tijdelijke aanduiding voor voettekst 6"/>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68389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7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434282"/>
          </a:xfrm>
        </p:spPr>
        <p:txBody>
          <a:bodyPr>
            <a:normAutofit/>
          </a:bodyPr>
          <a:lstStyle/>
          <a:p>
            <a:r>
              <a:rPr lang="nl-NL" sz="2400" dirty="0" smtClean="0"/>
              <a:t>Hip, hip, hip, zo hippen alle hazen,</a:t>
            </a:r>
            <a:br>
              <a:rPr lang="nl-NL" sz="2400" dirty="0" smtClean="0"/>
            </a:br>
            <a:r>
              <a:rPr lang="nl-NL" sz="2400" dirty="0" smtClean="0"/>
              <a:t>ze hebben het zo druk want het is bijna Pasen.</a:t>
            </a:r>
            <a:br>
              <a:rPr lang="nl-NL" sz="2400" dirty="0" smtClean="0"/>
            </a:br>
            <a:r>
              <a:rPr lang="nl-NL" sz="2400" dirty="0" smtClean="0"/>
              <a:t>Hip, hip, hip, zo hippen alle hazen</a:t>
            </a:r>
            <a:br>
              <a:rPr lang="nl-NL" sz="2400" dirty="0" smtClean="0"/>
            </a:br>
            <a:r>
              <a:rPr lang="nl-NL" sz="2400" dirty="0" smtClean="0"/>
              <a:t>ze hebben het zo druk want het is bijna Pasen</a:t>
            </a:r>
            <a:r>
              <a:rPr lang="nl-NL" sz="2800" dirty="0" smtClean="0"/>
              <a:t>.</a:t>
            </a:r>
            <a:endParaRPr lang="nl-NL" sz="2800" dirty="0"/>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2636912"/>
            <a:ext cx="4880577" cy="3247802"/>
          </a:xfrm>
          <a:prstGeom prst="rect">
            <a:avLst/>
          </a:prstGeom>
        </p:spPr>
      </p:pic>
      <p:pic>
        <p:nvPicPr>
          <p:cNvPr id="4"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3568" y="5733256"/>
            <a:ext cx="609600" cy="609600"/>
          </a:xfrm>
          <a:prstGeom prst="rect">
            <a:avLst/>
          </a:prstGeom>
        </p:spPr>
      </p:pic>
      <p:sp>
        <p:nvSpPr>
          <p:cNvPr id="5" name="Actieknop: Verder of Volgende 4">
            <a:hlinkClick r:id="" action="ppaction://hlinkshowjump?jump=nextslide" highlightClick="1"/>
          </p:cNvPr>
          <p:cNvSpPr/>
          <p:nvPr/>
        </p:nvSpPr>
        <p:spPr>
          <a:xfrm>
            <a:off x="8028384" y="5884714"/>
            <a:ext cx="720000" cy="72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10"/>
          </p:nvPr>
        </p:nvSpPr>
        <p:spPr/>
        <p:txBody>
          <a:bodyPr/>
          <a:lstStyle/>
          <a:p>
            <a:r>
              <a:rPr lang="nl-NL" smtClean="0"/>
              <a:t>9-4-2014</a:t>
            </a:r>
            <a:endParaRPr lang="nl-NL"/>
          </a:p>
        </p:txBody>
      </p:sp>
      <p:sp>
        <p:nvSpPr>
          <p:cNvPr id="7" name="Tijdelijke aanduiding voor voettekst 6"/>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31039034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519" fill="hold"/>
                                        <p:tgtEl>
                                          <p:spTgt spid="4"/>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r="9412"/>
          <a:stretch/>
        </p:blipFill>
        <p:spPr>
          <a:xfrm>
            <a:off x="2636346" y="1916832"/>
            <a:ext cx="3998464" cy="4824536"/>
          </a:xfrm>
          <a:prstGeom prst="rect">
            <a:avLst/>
          </a:prstGeom>
        </p:spPr>
      </p:pic>
      <p:sp>
        <p:nvSpPr>
          <p:cNvPr id="2" name="Titel 1"/>
          <p:cNvSpPr>
            <a:spLocks noGrp="1"/>
          </p:cNvSpPr>
          <p:nvPr>
            <p:ph type="title"/>
          </p:nvPr>
        </p:nvSpPr>
        <p:spPr>
          <a:xfrm>
            <a:off x="457200" y="274638"/>
            <a:ext cx="8229600" cy="1714202"/>
          </a:xfrm>
        </p:spPr>
        <p:txBody>
          <a:bodyPr>
            <a:normAutofit fontScale="90000"/>
          </a:bodyPr>
          <a:lstStyle/>
          <a:p>
            <a:r>
              <a:rPr lang="nl-NL" sz="2800" dirty="0" smtClean="0"/>
              <a:t>Dag meneer de Paashaas waar kom jij vandaan?</a:t>
            </a:r>
            <a:br>
              <a:rPr lang="nl-NL" sz="2800" dirty="0" smtClean="0"/>
            </a:br>
            <a:r>
              <a:rPr lang="nl-NL" sz="2800" dirty="0" smtClean="0"/>
              <a:t>Dag meneer de </a:t>
            </a:r>
            <a:r>
              <a:rPr lang="nl-NL" sz="2700" dirty="0" smtClean="0"/>
              <a:t>Paashaas</a:t>
            </a:r>
            <a:r>
              <a:rPr lang="nl-NL" sz="2800" dirty="0" smtClean="0"/>
              <a:t> blijf maar staan.</a:t>
            </a:r>
            <a:br>
              <a:rPr lang="nl-NL" sz="2800" dirty="0" smtClean="0"/>
            </a:br>
            <a:r>
              <a:rPr lang="nl-NL" sz="2800" dirty="0" smtClean="0"/>
              <a:t>Hier is een mandje een kwast en een ei.</a:t>
            </a:r>
            <a:br>
              <a:rPr lang="nl-NL" sz="2800" dirty="0" smtClean="0"/>
            </a:br>
            <a:r>
              <a:rPr lang="nl-NL" sz="2800" dirty="0" smtClean="0"/>
              <a:t>Dag meneer de Paashaas verf een ei voor mij.</a:t>
            </a:r>
            <a:endParaRPr lang="nl-NL" sz="2800" dirty="0"/>
          </a:p>
        </p:txBody>
      </p:sp>
      <p:pic>
        <p:nvPicPr>
          <p:cNvPr id="4"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552" y="6097132"/>
            <a:ext cx="609600" cy="609600"/>
          </a:xfrm>
          <a:prstGeom prst="rect">
            <a:avLst/>
          </a:prstGeom>
        </p:spPr>
      </p:pic>
      <p:sp>
        <p:nvSpPr>
          <p:cNvPr id="5" name="Actieknop: Verder of Volgende 4">
            <a:hlinkClick r:id="" action="ppaction://hlinkshowjump?jump=nextslide" highlightClick="1"/>
          </p:cNvPr>
          <p:cNvSpPr/>
          <p:nvPr/>
        </p:nvSpPr>
        <p:spPr>
          <a:xfrm>
            <a:off x="8100392" y="5986732"/>
            <a:ext cx="720000" cy="72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10"/>
          </p:nvPr>
        </p:nvSpPr>
        <p:spPr/>
        <p:txBody>
          <a:bodyPr/>
          <a:lstStyle/>
          <a:p>
            <a:r>
              <a:rPr lang="nl-NL" smtClean="0"/>
              <a:t>9-4-2014</a:t>
            </a:r>
            <a:endParaRPr lang="nl-NL"/>
          </a:p>
        </p:txBody>
      </p:sp>
      <p:sp>
        <p:nvSpPr>
          <p:cNvPr id="7" name="Tijdelijke aanduiding voor voettekst 6"/>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19303184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4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545" fill="hold"/>
                                        <p:tgtEl>
                                          <p:spTgt spid="4"/>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3024336"/>
          </a:xfrm>
        </p:spPr>
        <p:txBody>
          <a:bodyPr>
            <a:normAutofit/>
          </a:bodyPr>
          <a:lstStyle/>
          <a:p>
            <a:r>
              <a:rPr lang="nl-NL" sz="2400" dirty="0" smtClean="0"/>
              <a:t>Zeg vrolijke paashaas, waar ga jij naar toe?</a:t>
            </a:r>
            <a:br>
              <a:rPr lang="nl-NL" sz="2400" dirty="0" smtClean="0"/>
            </a:br>
            <a:r>
              <a:rPr lang="nl-NL" sz="2400" dirty="0" smtClean="0"/>
              <a:t>Zeg vrolijke paashaas, waar ga jij naar toe?</a:t>
            </a:r>
            <a:br>
              <a:rPr lang="nl-NL" sz="2400" dirty="0" smtClean="0"/>
            </a:br>
            <a:r>
              <a:rPr lang="nl-NL" sz="2400" dirty="0" smtClean="0"/>
              <a:t>Ik ga naar buiten, eitjes verstoppen</a:t>
            </a:r>
            <a:br>
              <a:rPr lang="nl-NL" sz="2400" dirty="0" smtClean="0"/>
            </a:br>
            <a:r>
              <a:rPr lang="nl-NL" sz="2400" dirty="0" smtClean="0"/>
              <a:t>Hopsasa </a:t>
            </a:r>
            <a:r>
              <a:rPr lang="nl-NL" sz="2400" dirty="0" err="1" smtClean="0"/>
              <a:t>faldara</a:t>
            </a:r>
            <a:r>
              <a:rPr lang="nl-NL" sz="2400" dirty="0" smtClean="0"/>
              <a:t>, zoek ze maar op</a:t>
            </a:r>
            <a:br>
              <a:rPr lang="nl-NL" sz="2400" dirty="0" smtClean="0"/>
            </a:br>
            <a:r>
              <a:rPr lang="nl-NL" sz="2400" dirty="0" smtClean="0"/>
              <a:t>Ik ga naar buiten, eitjes verstoppen</a:t>
            </a:r>
            <a:br>
              <a:rPr lang="nl-NL" sz="2400" dirty="0" smtClean="0"/>
            </a:br>
            <a:r>
              <a:rPr lang="nl-NL" sz="2400" dirty="0" smtClean="0"/>
              <a:t>Hopsasa </a:t>
            </a:r>
            <a:r>
              <a:rPr lang="nl-NL" sz="2400" dirty="0" err="1" smtClean="0"/>
              <a:t>faldara</a:t>
            </a:r>
            <a:r>
              <a:rPr lang="nl-NL" sz="2400" dirty="0" smtClean="0"/>
              <a:t>, zoek ze maar op</a:t>
            </a:r>
            <a:endParaRPr lang="nl-NL" sz="2400" dirty="0"/>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924944"/>
            <a:ext cx="4843239" cy="3627754"/>
          </a:xfrm>
          <a:prstGeom prst="rect">
            <a:avLst/>
          </a:prstGeom>
        </p:spPr>
      </p:pic>
      <p:pic>
        <p:nvPicPr>
          <p:cNvPr id="4"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528" y="5943098"/>
            <a:ext cx="609600" cy="609600"/>
          </a:xfrm>
          <a:prstGeom prst="rect">
            <a:avLst/>
          </a:prstGeom>
        </p:spPr>
      </p:pic>
      <p:sp>
        <p:nvSpPr>
          <p:cNvPr id="5" name="Actieknop: Verder of Volgende 4">
            <a:hlinkClick r:id="" action="ppaction://hlinkshowjump?jump=nextslide" highlightClick="1"/>
          </p:cNvPr>
          <p:cNvSpPr/>
          <p:nvPr/>
        </p:nvSpPr>
        <p:spPr>
          <a:xfrm>
            <a:off x="8145466" y="5887898"/>
            <a:ext cx="720080" cy="72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10"/>
          </p:nvPr>
        </p:nvSpPr>
        <p:spPr/>
        <p:txBody>
          <a:bodyPr/>
          <a:lstStyle/>
          <a:p>
            <a:r>
              <a:rPr lang="nl-NL" smtClean="0"/>
              <a:t>9-4-2014</a:t>
            </a:r>
            <a:endParaRPr lang="nl-NL"/>
          </a:p>
        </p:txBody>
      </p:sp>
      <p:sp>
        <p:nvSpPr>
          <p:cNvPr id="7" name="Tijdelijke aanduiding voor voettekst 6"/>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30011187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4320" fill="hold"/>
                                        <p:tgtEl>
                                          <p:spTgt spid="4"/>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938338"/>
          </a:xfrm>
        </p:spPr>
        <p:txBody>
          <a:bodyPr>
            <a:normAutofit fontScale="90000"/>
          </a:bodyPr>
          <a:lstStyle/>
          <a:p>
            <a:r>
              <a:rPr lang="nl-NL" sz="2400" dirty="0" smtClean="0"/>
              <a:t>‘k Zag twee hazen</a:t>
            </a:r>
            <a:br>
              <a:rPr lang="nl-NL" sz="2400" dirty="0" smtClean="0"/>
            </a:br>
            <a:r>
              <a:rPr lang="nl-NL" sz="2400" dirty="0" smtClean="0"/>
              <a:t>Vlak voor Pasen</a:t>
            </a:r>
            <a:br>
              <a:rPr lang="nl-NL" sz="2400" dirty="0" smtClean="0"/>
            </a:br>
            <a:r>
              <a:rPr lang="nl-NL" sz="2400" dirty="0" smtClean="0"/>
              <a:t>Zitten in een weiland</a:t>
            </a:r>
            <a:br>
              <a:rPr lang="nl-NL" sz="2400" dirty="0" smtClean="0"/>
            </a:br>
            <a:r>
              <a:rPr lang="nl-NL" sz="2400" dirty="0" smtClean="0"/>
              <a:t>Met een mandje vol met eitjes</a:t>
            </a:r>
            <a:br>
              <a:rPr lang="nl-NL" sz="2400" dirty="0" smtClean="0"/>
            </a:br>
            <a:r>
              <a:rPr lang="nl-NL" sz="2400" dirty="0" smtClean="0"/>
              <a:t>Vlug aan 't verven met zijn beidjes</a:t>
            </a:r>
            <a:br>
              <a:rPr lang="nl-NL" sz="2400" dirty="0" smtClean="0"/>
            </a:br>
            <a:r>
              <a:rPr lang="nl-NL" sz="2400" dirty="0" smtClean="0"/>
              <a:t>Kijk eens hier</a:t>
            </a:r>
            <a:br>
              <a:rPr lang="nl-NL" sz="2400" dirty="0" smtClean="0"/>
            </a:br>
            <a:r>
              <a:rPr lang="nl-NL" sz="2400" dirty="0" smtClean="0"/>
              <a:t>Kijk eens daar</a:t>
            </a:r>
            <a:br>
              <a:rPr lang="nl-NL" sz="2400" dirty="0" smtClean="0"/>
            </a:br>
            <a:r>
              <a:rPr lang="nl-NL" sz="2400" dirty="0" smtClean="0"/>
              <a:t>Nu zijn alle eitjes klaar </a:t>
            </a:r>
            <a:endParaRPr lang="nl-NL" sz="2400" dirty="0"/>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3284983"/>
            <a:ext cx="4890085" cy="3254129"/>
          </a:xfrm>
          <a:prstGeom prst="rect">
            <a:avLst/>
          </a:prstGeom>
        </p:spPr>
      </p:pic>
      <p:pic>
        <p:nvPicPr>
          <p:cNvPr id="4"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5576" y="5929512"/>
            <a:ext cx="609600" cy="609600"/>
          </a:xfrm>
          <a:prstGeom prst="rect">
            <a:avLst/>
          </a:prstGeom>
        </p:spPr>
      </p:pic>
      <p:sp>
        <p:nvSpPr>
          <p:cNvPr id="5" name="Actieknop: Verder of Volgende 4">
            <a:hlinkClick r:id="" action="ppaction://hlinkshowjump?jump=nextslide" highlightClick="1"/>
          </p:cNvPr>
          <p:cNvSpPr/>
          <p:nvPr/>
        </p:nvSpPr>
        <p:spPr>
          <a:xfrm>
            <a:off x="8170440" y="5929512"/>
            <a:ext cx="720080" cy="72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10"/>
          </p:nvPr>
        </p:nvSpPr>
        <p:spPr/>
        <p:txBody>
          <a:bodyPr/>
          <a:lstStyle/>
          <a:p>
            <a:r>
              <a:rPr lang="nl-NL" smtClean="0"/>
              <a:t>9-4-2014</a:t>
            </a:r>
            <a:endParaRPr lang="nl-NL"/>
          </a:p>
        </p:txBody>
      </p:sp>
      <p:sp>
        <p:nvSpPr>
          <p:cNvPr id="7" name="Tijdelijke aanduiding voor voettekst 6"/>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306951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400" fill="hold"/>
                                        <p:tgtEl>
                                          <p:spTgt spid="4"/>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980728"/>
            <a:ext cx="7079827" cy="4287093"/>
          </a:xfrm>
          <a:prstGeom prst="rect">
            <a:avLst/>
          </a:prstGeom>
        </p:spPr>
      </p:pic>
      <p:pic>
        <p:nvPicPr>
          <p:cNvPr id="3"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552" y="5877272"/>
            <a:ext cx="609600" cy="609600"/>
          </a:xfrm>
          <a:prstGeom prst="rect">
            <a:avLst/>
          </a:prstGeom>
        </p:spPr>
      </p:pic>
      <p:sp>
        <p:nvSpPr>
          <p:cNvPr id="4" name="Actieknop: Introductiepagina 3">
            <a:hlinkClick r:id="" action="ppaction://hlinkshowjump?jump=firstslide" highlightClick="1"/>
          </p:cNvPr>
          <p:cNvSpPr/>
          <p:nvPr/>
        </p:nvSpPr>
        <p:spPr>
          <a:xfrm>
            <a:off x="8063460" y="5766872"/>
            <a:ext cx="720000" cy="720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10"/>
          </p:nvPr>
        </p:nvSpPr>
        <p:spPr/>
        <p:txBody>
          <a:bodyPr/>
          <a:lstStyle/>
          <a:p>
            <a:r>
              <a:rPr lang="nl-NL" smtClean="0"/>
              <a:t>9-4-2014</a:t>
            </a:r>
            <a:endParaRPr lang="nl-NL"/>
          </a:p>
        </p:txBody>
      </p:sp>
      <p:sp>
        <p:nvSpPr>
          <p:cNvPr id="6" name="Tijdelijke aanduiding voor voettekst 5"/>
          <p:cNvSpPr>
            <a:spLocks noGrp="1"/>
          </p:cNvSpPr>
          <p:nvPr>
            <p:ph type="ftr" sz="quarter" idx="11"/>
          </p:nvPr>
        </p:nvSpPr>
        <p:spPr/>
        <p:txBody>
          <a:bodyPr/>
          <a:lstStyle/>
          <a:p>
            <a:r>
              <a:rPr lang="nl-NL" smtClean="0"/>
              <a:t>digibordpeuters</a:t>
            </a:r>
            <a:endParaRPr lang="nl-NL"/>
          </a:p>
        </p:txBody>
      </p:sp>
    </p:spTree>
    <p:extLst>
      <p:ext uri="{BB962C8B-B14F-4D97-AF65-F5344CB8AC3E}">
        <p14:creationId xmlns:p14="http://schemas.microsoft.com/office/powerpoint/2010/main" val="9555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137</Words>
  <Application>Microsoft Office PowerPoint</Application>
  <PresentationFormat>Diavoorstelling (4:3)</PresentationFormat>
  <Paragraphs>55</Paragraphs>
  <Slides>19</Slides>
  <Notes>0</Notes>
  <HiddenSlides>0</HiddenSlides>
  <MMClips>59</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Kantoorthema</vt:lpstr>
      <vt:lpstr>PowerPoint-presentatie</vt:lpstr>
      <vt:lpstr>Pasen </vt:lpstr>
      <vt:lpstr>PowerPoint-presentatie</vt:lpstr>
      <vt:lpstr>Liedjes  over Pasen</vt:lpstr>
      <vt:lpstr>Hip, hip, hip, zo hippen alle hazen, ze hebben het zo druk want het is bijna Pasen. Hip, hip, hip, zo hippen alle hazen ze hebben het zo druk want het is bijna Pasen.</vt:lpstr>
      <vt:lpstr>Dag meneer de Paashaas waar kom jij vandaan? Dag meneer de Paashaas blijf maar staan. Hier is een mandje een kwast en een ei. Dag meneer de Paashaas verf een ei voor mij.</vt:lpstr>
      <vt:lpstr>Zeg vrolijke paashaas, waar ga jij naar toe? Zeg vrolijke paashaas, waar ga jij naar toe? Ik ga naar buiten, eitjes verstoppen Hopsasa faldara, zoek ze maar op Ik ga naar buiten, eitjes verstoppen Hopsasa faldara, zoek ze maar op</vt:lpstr>
      <vt:lpstr>‘k Zag twee hazen Vlak voor Pasen Zitten in een weiland Met een mandje vol met eitjes Vlug aan 't verven met zijn beidjes Kijk eens hier Kijk eens daar Nu zijn alle eitjes klaar </vt:lpstr>
      <vt:lpstr>PowerPoint-presentatie</vt:lpstr>
      <vt:lpstr>Rode stippen op een ei,  met een mooie strik erbij. Ik heb een ei voor jou  en een ei voor mij . Welke kleur kies jij?</vt:lpstr>
      <vt:lpstr>Gele stippen op een ei.</vt:lpstr>
      <vt:lpstr>                   Rode stippen op een ei.</vt:lpstr>
      <vt:lpstr>                    Blauwe stippen op een ei.</vt:lpstr>
      <vt:lpstr>                    Groene stippen op een ei</vt:lpstr>
      <vt:lpstr>                    Bruine stippen op een ei</vt:lpstr>
      <vt:lpstr>Roze stippen op een ei</vt:lpstr>
      <vt:lpstr>Oranje stippen op een ei</vt:lpstr>
      <vt:lpstr>Paarse stippen op een ei.</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Annie</dc:creator>
  <cp:lastModifiedBy>Annie</cp:lastModifiedBy>
  <cp:revision>3</cp:revision>
  <dcterms:created xsi:type="dcterms:W3CDTF">2014-04-09T20:04:25Z</dcterms:created>
  <dcterms:modified xsi:type="dcterms:W3CDTF">2014-04-09T20:24:00Z</dcterms:modified>
</cp:coreProperties>
</file>