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3" r:id="rId11"/>
    <p:sldId id="268" r:id="rId12"/>
    <p:sldId id="264" r:id="rId13"/>
    <p:sldId id="269" r:id="rId14"/>
    <p:sldId id="262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9D0C-2837-4CA7-A128-9AF8155AFABA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FDE4-562C-42AF-9D03-940C785425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10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0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3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93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7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40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1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0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83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38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1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18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15-10-2014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9DE9-2E4F-4691-A0E1-3ECBEF066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89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wav"/><Relationship Id="rId13" Type="http://schemas.openxmlformats.org/officeDocument/2006/relationships/image" Target="../media/image8.png"/><Relationship Id="rId3" Type="http://schemas.microsoft.com/office/2007/relationships/media" Target="../media/media35.wav"/><Relationship Id="rId7" Type="http://schemas.microsoft.com/office/2007/relationships/media" Target="../media/media37.wav"/><Relationship Id="rId12" Type="http://schemas.microsoft.com/office/2007/relationships/hdphoto" Target="../media/hdphoto4.wdp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audio" Target="../media/media36.wav"/><Relationship Id="rId11" Type="http://schemas.openxmlformats.org/officeDocument/2006/relationships/image" Target="../media/image5.png"/><Relationship Id="rId5" Type="http://schemas.microsoft.com/office/2007/relationships/media" Target="../media/media36.wav"/><Relationship Id="rId10" Type="http://schemas.openxmlformats.org/officeDocument/2006/relationships/image" Target="../media/image1.jpg"/><Relationship Id="rId4" Type="http://schemas.openxmlformats.org/officeDocument/2006/relationships/audio" Target="../media/media35.wav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wav"/><Relationship Id="rId13" Type="http://schemas.openxmlformats.org/officeDocument/2006/relationships/image" Target="../media/image8.png"/><Relationship Id="rId3" Type="http://schemas.microsoft.com/office/2007/relationships/media" Target="../media/media39.wav"/><Relationship Id="rId7" Type="http://schemas.microsoft.com/office/2007/relationships/media" Target="../media/media41.wav"/><Relationship Id="rId12" Type="http://schemas.microsoft.com/office/2007/relationships/hdphoto" Target="../media/hdphoto4.wdp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6" Type="http://schemas.openxmlformats.org/officeDocument/2006/relationships/audio" Target="../media/media40.wav"/><Relationship Id="rId11" Type="http://schemas.openxmlformats.org/officeDocument/2006/relationships/image" Target="../media/image5.png"/><Relationship Id="rId5" Type="http://schemas.microsoft.com/office/2007/relationships/media" Target="../media/media40.wav"/><Relationship Id="rId10" Type="http://schemas.openxmlformats.org/officeDocument/2006/relationships/image" Target="../media/image1.jpg"/><Relationship Id="rId4" Type="http://schemas.openxmlformats.org/officeDocument/2006/relationships/audio" Target="../media/media39.wav"/><Relationship Id="rId9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wav"/><Relationship Id="rId13" Type="http://schemas.openxmlformats.org/officeDocument/2006/relationships/image" Target="../media/image8.png"/><Relationship Id="rId3" Type="http://schemas.microsoft.com/office/2007/relationships/media" Target="../media/media43.wav"/><Relationship Id="rId7" Type="http://schemas.microsoft.com/office/2007/relationships/media" Target="../media/media45.wav"/><Relationship Id="rId12" Type="http://schemas.microsoft.com/office/2007/relationships/hdphoto" Target="../media/hdphoto5.wdp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6" Type="http://schemas.openxmlformats.org/officeDocument/2006/relationships/audio" Target="../media/media44.wav"/><Relationship Id="rId11" Type="http://schemas.openxmlformats.org/officeDocument/2006/relationships/image" Target="../media/image10.png"/><Relationship Id="rId5" Type="http://schemas.microsoft.com/office/2007/relationships/media" Target="../media/media44.wav"/><Relationship Id="rId10" Type="http://schemas.openxmlformats.org/officeDocument/2006/relationships/image" Target="../media/image1.jpg"/><Relationship Id="rId4" Type="http://schemas.openxmlformats.org/officeDocument/2006/relationships/audio" Target="../media/media43.wav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9.wav"/><Relationship Id="rId13" Type="http://schemas.openxmlformats.org/officeDocument/2006/relationships/image" Target="../media/image8.png"/><Relationship Id="rId3" Type="http://schemas.microsoft.com/office/2007/relationships/media" Target="../media/media47.wav"/><Relationship Id="rId7" Type="http://schemas.microsoft.com/office/2007/relationships/media" Target="../media/media49.wav"/><Relationship Id="rId12" Type="http://schemas.microsoft.com/office/2007/relationships/hdphoto" Target="../media/hdphoto5.wdp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6" Type="http://schemas.openxmlformats.org/officeDocument/2006/relationships/audio" Target="../media/media48.wav"/><Relationship Id="rId11" Type="http://schemas.openxmlformats.org/officeDocument/2006/relationships/image" Target="../media/image10.png"/><Relationship Id="rId5" Type="http://schemas.microsoft.com/office/2007/relationships/media" Target="../media/media48.wav"/><Relationship Id="rId10" Type="http://schemas.openxmlformats.org/officeDocument/2006/relationships/image" Target="../media/image1.jpg"/><Relationship Id="rId4" Type="http://schemas.openxmlformats.org/officeDocument/2006/relationships/audio" Target="../media/media47.wav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g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7.png"/><Relationship Id="rId5" Type="http://schemas.microsoft.com/office/2007/relationships/media" Target="../media/media4.wav"/><Relationship Id="rId10" Type="http://schemas.openxmlformats.org/officeDocument/2006/relationships/image" Target="../media/image1.jp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8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microsoft.com/office/2007/relationships/hdphoto" Target="../media/hdphoto6.wdp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7.png"/><Relationship Id="rId5" Type="http://schemas.microsoft.com/office/2007/relationships/media" Target="../media/media8.wav"/><Relationship Id="rId10" Type="http://schemas.openxmlformats.org/officeDocument/2006/relationships/image" Target="../media/image1.jp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8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microsoft.com/office/2007/relationships/hdphoto" Target="../media/hdphoto1.wdp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2.png"/><Relationship Id="rId5" Type="http://schemas.microsoft.com/office/2007/relationships/media" Target="../media/media12.wav"/><Relationship Id="rId10" Type="http://schemas.openxmlformats.org/officeDocument/2006/relationships/image" Target="../media/image1.jp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8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microsoft.com/office/2007/relationships/hdphoto" Target="../media/hdphoto1.wdp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2.png"/><Relationship Id="rId5" Type="http://schemas.microsoft.com/office/2007/relationships/media" Target="../media/media16.wav"/><Relationship Id="rId10" Type="http://schemas.openxmlformats.org/officeDocument/2006/relationships/image" Target="../media/image1.jp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8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microsoft.com/office/2007/relationships/hdphoto" Target="../media/hdphoto2.wdp"/><Relationship Id="rId5" Type="http://schemas.microsoft.com/office/2007/relationships/media" Target="../media/media20.wav"/><Relationship Id="rId10" Type="http://schemas.openxmlformats.org/officeDocument/2006/relationships/image" Target="../media/image3.pn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8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microsoft.com/office/2007/relationships/hdphoto" Target="../media/hdphoto2.wdp"/><Relationship Id="rId5" Type="http://schemas.microsoft.com/office/2007/relationships/media" Target="../media/media24.wav"/><Relationship Id="rId10" Type="http://schemas.openxmlformats.org/officeDocument/2006/relationships/image" Target="../media/image3.pn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8.pn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microsoft.com/office/2007/relationships/hdphoto" Target="../media/hdphoto3.wdp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openxmlformats.org/officeDocument/2006/relationships/image" Target="../media/image4.png"/><Relationship Id="rId5" Type="http://schemas.microsoft.com/office/2007/relationships/media" Target="../media/media28.wav"/><Relationship Id="rId10" Type="http://schemas.openxmlformats.org/officeDocument/2006/relationships/image" Target="../media/image1.jpg"/><Relationship Id="rId4" Type="http://schemas.openxmlformats.org/officeDocument/2006/relationships/audio" Target="../media/media27.wav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wav"/><Relationship Id="rId13" Type="http://schemas.openxmlformats.org/officeDocument/2006/relationships/image" Target="../media/image8.png"/><Relationship Id="rId3" Type="http://schemas.microsoft.com/office/2007/relationships/media" Target="../media/media31.wav"/><Relationship Id="rId7" Type="http://schemas.microsoft.com/office/2007/relationships/media" Target="../media/media33.wav"/><Relationship Id="rId12" Type="http://schemas.microsoft.com/office/2007/relationships/hdphoto" Target="../media/hdphoto3.wdp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audio" Target="../media/media32.wav"/><Relationship Id="rId11" Type="http://schemas.openxmlformats.org/officeDocument/2006/relationships/image" Target="../media/image4.png"/><Relationship Id="rId5" Type="http://schemas.microsoft.com/office/2007/relationships/media" Target="../media/media32.wav"/><Relationship Id="rId10" Type="http://schemas.openxmlformats.org/officeDocument/2006/relationships/image" Target="../media/image1.jpg"/><Relationship Id="rId4" Type="http://schemas.openxmlformats.org/officeDocument/2006/relationships/audio" Target="../media/media31.wav"/><Relationship Id="rId9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grootste of de kleinste?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201"/>
            <a:ext cx="2415406" cy="3220542"/>
          </a:xfrm>
          <a:prstGeom prst="rect">
            <a:avLst/>
          </a:prstGeom>
        </p:spPr>
      </p:pic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3650" r="9098" b="6272"/>
          <a:stretch/>
        </p:blipFill>
        <p:spPr>
          <a:xfrm>
            <a:off x="7079999" y="3772775"/>
            <a:ext cx="1740393" cy="164869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5616073" y="5361799"/>
            <a:ext cx="1439044" cy="174237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1" r="9386"/>
          <a:stretch/>
        </p:blipFill>
        <p:spPr>
          <a:xfrm>
            <a:off x="1835696" y="5236865"/>
            <a:ext cx="1800200" cy="15640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136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5" r="20106"/>
          <a:stretch/>
        </p:blipFill>
        <p:spPr>
          <a:xfrm>
            <a:off x="2398638" y="1196752"/>
            <a:ext cx="3422736" cy="57836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42" y="3664988"/>
            <a:ext cx="1224136" cy="2288545"/>
          </a:xfrm>
          <a:prstGeom prst="rect">
            <a:avLst/>
          </a:prstGeom>
        </p:spPr>
      </p:pic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5536" y="6063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grootste pompoen?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3" y="3479745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89" y="5327595"/>
            <a:ext cx="1682441" cy="12602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75701"/>
            <a:ext cx="3166792" cy="23720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7" t="3281" r="10701"/>
          <a:stretch/>
        </p:blipFill>
        <p:spPr>
          <a:xfrm>
            <a:off x="4835236" y="3020291"/>
            <a:ext cx="4184073" cy="3783228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300084" y="602396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9512" y="602396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1560" y="271549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43808" y="2105891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01028" y="4717995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17672" y="2475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0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kleinste pompoen?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3" y="3479745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89" y="5393858"/>
            <a:ext cx="1682441" cy="12602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1" r="9386"/>
          <a:stretch/>
        </p:blipFill>
        <p:spPr>
          <a:xfrm>
            <a:off x="2479108" y="2475701"/>
            <a:ext cx="2730201" cy="23720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7" t="3281" r="10701"/>
          <a:stretch/>
        </p:blipFill>
        <p:spPr>
          <a:xfrm>
            <a:off x="4835236" y="3020291"/>
            <a:ext cx="4184073" cy="3783228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300084" y="602396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1520" y="597744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6320" y="241069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20742" y="1953491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9976" y="440367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56176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grootste reus?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323528" y="1896701"/>
            <a:ext cx="2369127" cy="41764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3707904" y="2680970"/>
            <a:ext cx="1924566" cy="33927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5512214" y="836712"/>
            <a:ext cx="3301121" cy="58194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2411760" y="4377350"/>
            <a:ext cx="1184564" cy="2088232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300084" y="602396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3528" y="601703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3128" y="148478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65387" y="2246784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411760" y="407255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3104" y="531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5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kleinste reus?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323528" y="1896701"/>
            <a:ext cx="2369127" cy="41764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3707904" y="2680970"/>
            <a:ext cx="1924566" cy="33927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5512214" y="836712"/>
            <a:ext cx="3301121" cy="58194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21174"/>
          <a:stretch/>
        </p:blipFill>
        <p:spPr>
          <a:xfrm>
            <a:off x="2411760" y="4377350"/>
            <a:ext cx="1184564" cy="2088232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300084" y="602396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3528" y="584905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328" y="159190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230552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92655" y="407255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4208" y="1257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5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7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719530" y="4175218"/>
            <a:ext cx="1439044" cy="1742372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1943665" y="5059446"/>
            <a:ext cx="1439044" cy="1742372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2721279" y="3955096"/>
            <a:ext cx="1439044" cy="1742372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4319929" y="4925343"/>
            <a:ext cx="1439044" cy="1742372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5184026" y="3955096"/>
            <a:ext cx="1439044" cy="1742372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6919837" y="5059445"/>
            <a:ext cx="1439044" cy="17423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01" y="1302063"/>
            <a:ext cx="2462747" cy="2462747"/>
          </a:xfrm>
          <a:prstGeom prst="rect">
            <a:avLst/>
          </a:prstGeom>
        </p:spPr>
      </p:pic>
      <p:sp>
        <p:nvSpPr>
          <p:cNvPr id="33" name="Actieknop: Introductiepagina 32">
            <a:hlinkClick r:id="" action="ppaction://hlinkshowjump?jump=firstslide" highlightClick="1"/>
          </p:cNvPr>
          <p:cNvSpPr/>
          <p:nvPr/>
        </p:nvSpPr>
        <p:spPr>
          <a:xfrm>
            <a:off x="8272523" y="6018708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jdelijke aanduiding voor datum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35" name="Tijdelijke aanduiding voor voettekst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4655" y="6107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44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4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4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4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4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grootste kabouter?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1" y="1600184"/>
            <a:ext cx="2483699" cy="49335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13" y="2922394"/>
            <a:ext cx="1740056" cy="34563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1084968" cy="21551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93" y="3015500"/>
            <a:ext cx="1447722" cy="2875702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7688" y="6084716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2488" y="129538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8411" y="24821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12097" y="24059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69724" y="278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3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kleinste kabouter?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1" y="1600184"/>
            <a:ext cx="2483699" cy="49335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13" y="2922394"/>
            <a:ext cx="1740056" cy="34563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1084968" cy="21551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" b="100000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93" y="3015500"/>
            <a:ext cx="1447722" cy="2875702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6125" y="6126279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5576" y="129538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02054" y="206084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08304" y="206084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07408" y="2807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0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2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de grootste paddenstoel?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78" y="3573017"/>
            <a:ext cx="2271122" cy="30281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6" y="4869160"/>
            <a:ext cx="1221576" cy="162876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698678"/>
            <a:ext cx="3690393" cy="492052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4827"/>
            <a:ext cx="1962184" cy="2616245"/>
          </a:xfrm>
          <a:prstGeom prst="rect">
            <a:avLst/>
          </a:prstGeom>
        </p:spPr>
      </p:pic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4008" y="6057007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75856" y="1393878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53336" y="4158939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5100" y="3178162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20437" y="2927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0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de kleinste paddenstoel?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78" y="3573017"/>
            <a:ext cx="2271122" cy="30281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6" y="4869160"/>
            <a:ext cx="1221576" cy="162876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24"/>
          <a:stretch/>
        </p:blipFill>
        <p:spPr>
          <a:xfrm>
            <a:off x="2267743" y="1698678"/>
            <a:ext cx="3523457" cy="492052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4827"/>
            <a:ext cx="1962184" cy="261624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4008" y="6063934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03848" y="139387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53336" y="4158939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640" y="2998053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86588" y="2963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grootste kastanje?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48" r="9915" b="7346"/>
          <a:stretch/>
        </p:blipFill>
        <p:spPr>
          <a:xfrm>
            <a:off x="34147" y="3976255"/>
            <a:ext cx="2431962" cy="23372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6"/>
          <a:stretch/>
        </p:blipFill>
        <p:spPr>
          <a:xfrm>
            <a:off x="2247984" y="3733800"/>
            <a:ext cx="971550" cy="9035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3650" r="9098" b="6272"/>
          <a:stretch/>
        </p:blipFill>
        <p:spPr>
          <a:xfrm>
            <a:off x="3219534" y="4530436"/>
            <a:ext cx="1740393" cy="16486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4" t="26990" r="8318" b="4764"/>
          <a:stretch/>
        </p:blipFill>
        <p:spPr>
          <a:xfrm>
            <a:off x="5136704" y="3131127"/>
            <a:ext cx="3683688" cy="3311237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5536" y="613756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7584" y="31242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4930" y="3823855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28959" y="31242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68948" y="254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kleinste kastanje?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" y="3284984"/>
            <a:ext cx="2699612" cy="32686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84" y="3551113"/>
            <a:ext cx="971550" cy="11763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04" y="3974023"/>
            <a:ext cx="1943100" cy="23526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04" y="2006029"/>
            <a:ext cx="4007296" cy="485197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7544" y="621376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2518" y="337135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60354" y="3813255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28959" y="2980184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30752" y="2738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grootste blad?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269013" y="4550280"/>
            <a:ext cx="1439044" cy="17423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6538">
            <a:off x="1642612" y="3470807"/>
            <a:ext cx="2330593" cy="28218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7475">
            <a:off x="3779912" y="2335981"/>
            <a:ext cx="3296716" cy="39916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5194">
            <a:off x="7272300" y="4365485"/>
            <a:ext cx="1224136" cy="1482165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8935" y="6017493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8935" y="3984933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99259" y="357393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63616" y="2002147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28433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4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933"/>
            <a:ext cx="9144000" cy="28730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kleinste blad?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4214">
            <a:off x="269013" y="4550280"/>
            <a:ext cx="1439044" cy="17423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6538">
            <a:off x="1642612" y="3470807"/>
            <a:ext cx="2330593" cy="28218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7475">
            <a:off x="3779912" y="2335981"/>
            <a:ext cx="3296716" cy="39916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5194">
            <a:off x="7272300" y="4365485"/>
            <a:ext cx="1224136" cy="1482165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100392" y="595353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15-10-2014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7815" y="605875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3735" y="375039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04059" y="319152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76800" y="220486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28433" y="3366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108</Words>
  <Application>Microsoft Office PowerPoint</Application>
  <PresentationFormat>Diavoorstelling (4:3)</PresentationFormat>
  <Paragraphs>41</Paragraphs>
  <Slides>14</Slides>
  <Notes>0</Notes>
  <HiddenSlides>0</HiddenSlides>
  <MMClips>62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Wat is de grootste of de kleinste?</vt:lpstr>
      <vt:lpstr>Wat is de grootste kabouter?</vt:lpstr>
      <vt:lpstr>Wat is de kleinste kabouter?</vt:lpstr>
      <vt:lpstr>Wat is de grootste paddenstoel? </vt:lpstr>
      <vt:lpstr>Wat is de kleinste paddenstoel? </vt:lpstr>
      <vt:lpstr>Wat is de grootste kastanje?</vt:lpstr>
      <vt:lpstr>Wat is de kleinste kastanje?</vt:lpstr>
      <vt:lpstr>Wat is het grootste blad?</vt:lpstr>
      <vt:lpstr>Wat is het kleinste blad?</vt:lpstr>
      <vt:lpstr>Wat is de grootste pompoen?</vt:lpstr>
      <vt:lpstr>Wat is de kleinste pompoen?</vt:lpstr>
      <vt:lpstr>Wat is de grootste reus?</vt:lpstr>
      <vt:lpstr>Wat is de kleinste reus?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de grootste of de kleinste?</dc:title>
  <dc:creator>Annie</dc:creator>
  <cp:lastModifiedBy>Annie</cp:lastModifiedBy>
  <cp:revision>17</cp:revision>
  <dcterms:created xsi:type="dcterms:W3CDTF">2014-10-15T17:16:56Z</dcterms:created>
  <dcterms:modified xsi:type="dcterms:W3CDTF">2014-10-21T19:52:06Z</dcterms:modified>
</cp:coreProperties>
</file>