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9917-0F07-469A-B42C-86CD908BA3C6}" type="datetimeFigureOut">
              <a:rPr lang="nl-NL" smtClean="0"/>
              <a:t>16-6-2015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8DD11-C14E-4320-94D9-7F6BEF5BE4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7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48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54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7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38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9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2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09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17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6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5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5926-39A7-4B95-9EED-EB9C69E72A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9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microsoft.com/office/2007/relationships/hdphoto" Target="../media/hdphoto2.wdp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6.xml"/><Relationship Id="rId5" Type="http://schemas.microsoft.com/office/2007/relationships/media" Target="../media/media4.wav"/><Relationship Id="rId15" Type="http://schemas.openxmlformats.org/officeDocument/2006/relationships/image" Target="../media/image5.png"/><Relationship Id="rId10" Type="http://schemas.openxmlformats.org/officeDocument/2006/relationships/audio" Target="../media/media6.wav"/><Relationship Id="rId19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audio" Target="../media/media7.wav"/><Relationship Id="rId16" Type="http://schemas.microsoft.com/office/2007/relationships/hdphoto" Target="../media/hdphoto2.wdp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slideLayout" Target="../slideLayouts/slideLayout6.xml"/><Relationship Id="rId5" Type="http://schemas.microsoft.com/office/2007/relationships/media" Target="../media/media9.wav"/><Relationship Id="rId15" Type="http://schemas.openxmlformats.org/officeDocument/2006/relationships/image" Target="../media/image5.png"/><Relationship Id="rId10" Type="http://schemas.openxmlformats.org/officeDocument/2006/relationships/audio" Target="../media/media11.wav"/><Relationship Id="rId19" Type="http://schemas.openxmlformats.org/officeDocument/2006/relationships/image" Target="../media/image3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audio" Target="../media/media12.wav"/><Relationship Id="rId16" Type="http://schemas.microsoft.com/office/2007/relationships/hdphoto" Target="../media/hdphoto2.wdp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openxmlformats.org/officeDocument/2006/relationships/slideLayout" Target="../slideLayouts/slideLayout6.xml"/><Relationship Id="rId5" Type="http://schemas.microsoft.com/office/2007/relationships/media" Target="../media/media14.wav"/><Relationship Id="rId15" Type="http://schemas.openxmlformats.org/officeDocument/2006/relationships/image" Target="../media/image5.png"/><Relationship Id="rId10" Type="http://schemas.openxmlformats.org/officeDocument/2006/relationships/audio" Target="../media/media11.wav"/><Relationship Id="rId19" Type="http://schemas.openxmlformats.org/officeDocument/2006/relationships/image" Target="../media/image3.png"/><Relationship Id="rId4" Type="http://schemas.openxmlformats.org/officeDocument/2006/relationships/audio" Target="../media/media13.wav"/><Relationship Id="rId9" Type="http://schemas.microsoft.com/office/2007/relationships/media" Target="../media/media11.wav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audio" Target="../media/media11.wav"/><Relationship Id="rId16" Type="http://schemas.microsoft.com/office/2007/relationships/hdphoto" Target="../media/hdphoto2.wdp"/><Relationship Id="rId1" Type="http://schemas.microsoft.com/office/2007/relationships/media" Target="../media/media11.wav"/><Relationship Id="rId6" Type="http://schemas.openxmlformats.org/officeDocument/2006/relationships/audio" Target="../media/media17.wav"/><Relationship Id="rId11" Type="http://schemas.openxmlformats.org/officeDocument/2006/relationships/slideLayout" Target="../slideLayouts/slideLayout6.xml"/><Relationship Id="rId5" Type="http://schemas.microsoft.com/office/2007/relationships/media" Target="../media/media17.wav"/><Relationship Id="rId15" Type="http://schemas.openxmlformats.org/officeDocument/2006/relationships/image" Target="../media/image5.png"/><Relationship Id="rId10" Type="http://schemas.openxmlformats.org/officeDocument/2006/relationships/audio" Target="../media/media19.wav"/><Relationship Id="rId19" Type="http://schemas.openxmlformats.org/officeDocument/2006/relationships/image" Target="../media/image3.png"/><Relationship Id="rId4" Type="http://schemas.openxmlformats.org/officeDocument/2006/relationships/audio" Target="../media/media16.wav"/><Relationship Id="rId9" Type="http://schemas.microsoft.com/office/2007/relationships/media" Target="../media/media19.wav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microsoft.com/office/2007/relationships/hdphoto" Target="../media/hdphoto2.wdp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6.xml"/><Relationship Id="rId5" Type="http://schemas.microsoft.com/office/2007/relationships/media" Target="../media/media4.wav"/><Relationship Id="rId15" Type="http://schemas.openxmlformats.org/officeDocument/2006/relationships/image" Target="../media/image5.png"/><Relationship Id="rId10" Type="http://schemas.openxmlformats.org/officeDocument/2006/relationships/audio" Target="../media/media6.wav"/><Relationship Id="rId19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audio" Target="../media/media11.wav"/><Relationship Id="rId16" Type="http://schemas.microsoft.com/office/2007/relationships/hdphoto" Target="../media/hdphoto2.wdp"/><Relationship Id="rId1" Type="http://schemas.microsoft.com/office/2007/relationships/media" Target="../media/media11.wav"/><Relationship Id="rId6" Type="http://schemas.openxmlformats.org/officeDocument/2006/relationships/audio" Target="../media/media17.wav"/><Relationship Id="rId11" Type="http://schemas.openxmlformats.org/officeDocument/2006/relationships/slideLayout" Target="../slideLayouts/slideLayout6.xml"/><Relationship Id="rId5" Type="http://schemas.microsoft.com/office/2007/relationships/media" Target="../media/media17.wav"/><Relationship Id="rId15" Type="http://schemas.openxmlformats.org/officeDocument/2006/relationships/image" Target="../media/image5.png"/><Relationship Id="rId10" Type="http://schemas.openxmlformats.org/officeDocument/2006/relationships/audio" Target="../media/media19.wav"/><Relationship Id="rId19" Type="http://schemas.openxmlformats.org/officeDocument/2006/relationships/image" Target="../media/image3.png"/><Relationship Id="rId4" Type="http://schemas.openxmlformats.org/officeDocument/2006/relationships/audio" Target="../media/media16.wav"/><Relationship Id="rId9" Type="http://schemas.microsoft.com/office/2007/relationships/media" Target="../media/media19.wav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audio" Target="../media/media12.wav"/><Relationship Id="rId16" Type="http://schemas.microsoft.com/office/2007/relationships/hdphoto" Target="../media/hdphoto2.wdp"/><Relationship Id="rId1" Type="http://schemas.microsoft.com/office/2007/relationships/media" Target="../media/media12.wav"/><Relationship Id="rId6" Type="http://schemas.openxmlformats.org/officeDocument/2006/relationships/audio" Target="../media/media14.wav"/><Relationship Id="rId11" Type="http://schemas.openxmlformats.org/officeDocument/2006/relationships/slideLayout" Target="../slideLayouts/slideLayout6.xml"/><Relationship Id="rId5" Type="http://schemas.microsoft.com/office/2007/relationships/media" Target="../media/media14.wav"/><Relationship Id="rId15" Type="http://schemas.openxmlformats.org/officeDocument/2006/relationships/image" Target="../media/image5.png"/><Relationship Id="rId10" Type="http://schemas.openxmlformats.org/officeDocument/2006/relationships/audio" Target="../media/media11.wav"/><Relationship Id="rId19" Type="http://schemas.openxmlformats.org/officeDocument/2006/relationships/image" Target="../media/image3.png"/><Relationship Id="rId4" Type="http://schemas.openxmlformats.org/officeDocument/2006/relationships/audio" Target="../media/media13.wav"/><Relationship Id="rId9" Type="http://schemas.microsoft.com/office/2007/relationships/media" Target="../media/media11.wav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audio" Target="../media/media7.wav"/><Relationship Id="rId16" Type="http://schemas.microsoft.com/office/2007/relationships/hdphoto" Target="../media/hdphoto2.wdp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openxmlformats.org/officeDocument/2006/relationships/slideLayout" Target="../slideLayouts/slideLayout6.xml"/><Relationship Id="rId5" Type="http://schemas.microsoft.com/office/2007/relationships/media" Target="../media/media9.wav"/><Relationship Id="rId15" Type="http://schemas.openxmlformats.org/officeDocument/2006/relationships/image" Target="../media/image5.png"/><Relationship Id="rId10" Type="http://schemas.openxmlformats.org/officeDocument/2006/relationships/audio" Target="../media/media11.wav"/><Relationship Id="rId19" Type="http://schemas.openxmlformats.org/officeDocument/2006/relationships/image" Target="../media/image3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clown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3838" r="32195" b="51717"/>
          <a:stretch/>
        </p:blipFill>
        <p:spPr>
          <a:xfrm>
            <a:off x="107504" y="2493630"/>
            <a:ext cx="2923309" cy="30480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48485" r="28261" b="7071"/>
          <a:stretch/>
        </p:blipFill>
        <p:spPr>
          <a:xfrm>
            <a:off x="2843808" y="2591131"/>
            <a:ext cx="3112258" cy="3048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435" r="34176" b="51731"/>
          <a:stretch/>
        </p:blipFill>
        <p:spPr>
          <a:xfrm>
            <a:off x="5652120" y="2586583"/>
            <a:ext cx="2775330" cy="2955048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884368" y="555025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5766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3838" r="32195" b="51717"/>
          <a:stretch/>
        </p:blipFill>
        <p:spPr>
          <a:xfrm>
            <a:off x="107504" y="2493630"/>
            <a:ext cx="2923309" cy="30480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48485" r="28261" b="7071"/>
          <a:stretch/>
        </p:blipFill>
        <p:spPr>
          <a:xfrm>
            <a:off x="2843808" y="2591131"/>
            <a:ext cx="3112258" cy="30480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435" r="34176" b="51731"/>
          <a:stretch/>
        </p:blipFill>
        <p:spPr>
          <a:xfrm>
            <a:off x="5652120" y="2586583"/>
            <a:ext cx="2775330" cy="2955048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4283968" y="3706422"/>
            <a:ext cx="803563" cy="81741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1345552" y="3637811"/>
            <a:ext cx="983494" cy="112221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6762149" y="3525916"/>
            <a:ext cx="1122219" cy="1025446"/>
          </a:xfrm>
          <a:prstGeom prst="rect">
            <a:avLst/>
          </a:prstGeom>
        </p:spPr>
      </p:pic>
      <p:sp>
        <p:nvSpPr>
          <p:cNvPr id="14" name="Stroomdiagram: Verbindingslijn 13"/>
          <p:cNvSpPr/>
          <p:nvPr/>
        </p:nvSpPr>
        <p:spPr>
          <a:xfrm>
            <a:off x="1116952" y="1861811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Verbindingslijn 14"/>
          <p:cNvSpPr/>
          <p:nvPr/>
        </p:nvSpPr>
        <p:spPr>
          <a:xfrm>
            <a:off x="7303607" y="199946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Stroomdiagram: Beslissing 15"/>
          <p:cNvSpPr/>
          <p:nvPr/>
        </p:nvSpPr>
        <p:spPr>
          <a:xfrm rot="5400000">
            <a:off x="2386608" y="1081760"/>
            <a:ext cx="914400" cy="612648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Stroomdiagram: Ophalen 16"/>
          <p:cNvSpPr/>
          <p:nvPr/>
        </p:nvSpPr>
        <p:spPr>
          <a:xfrm>
            <a:off x="4499992" y="925860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Stroomdiagram: Proces 17"/>
          <p:cNvSpPr/>
          <p:nvPr/>
        </p:nvSpPr>
        <p:spPr>
          <a:xfrm>
            <a:off x="5993868" y="1386818"/>
            <a:ext cx="612648" cy="612648"/>
          </a:xfrm>
          <a:prstGeom prst="flowChart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352" y="5639132"/>
            <a:ext cx="609600" cy="609600"/>
          </a:xfrm>
          <a:prstGeom prst="rect">
            <a:avLst/>
          </a:prstGeom>
        </p:spPr>
      </p:pic>
      <p:sp>
        <p:nvSpPr>
          <p:cNvPr id="20" name="Actieknop: Introductiepagina 19">
            <a:hlinkClick r:id="" action="ppaction://hlinkshowjump?jump=firstslide" highlightClick="1"/>
          </p:cNvPr>
          <p:cNvSpPr/>
          <p:nvPr/>
        </p:nvSpPr>
        <p:spPr>
          <a:xfrm>
            <a:off x="7723314" y="567672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0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6094" r="28550" b="51050"/>
          <a:stretch/>
        </p:blipFill>
        <p:spPr>
          <a:xfrm>
            <a:off x="3037237" y="1484784"/>
            <a:ext cx="3103418" cy="28263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5536" y="585137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1387" y="4342315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33464" y="442435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75437" y="450055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8486" y="4342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5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2969 -0.367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184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48485" r="28261" b="7071"/>
          <a:stretch/>
        </p:blipFill>
        <p:spPr>
          <a:xfrm>
            <a:off x="2843808" y="1412776"/>
            <a:ext cx="3112258" cy="304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87624" y="415597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2683" y="432034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95137" y="4356169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46466" y="432034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34202 -0.36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83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435" r="34176" b="51731"/>
          <a:stretch/>
        </p:blipFill>
        <p:spPr>
          <a:xfrm>
            <a:off x="2807745" y="1484784"/>
            <a:ext cx="2775330" cy="29550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668735" y="561369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87624" y="4135032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2683" y="413503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23928" y="4313417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0102" y="4264926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174 -0.356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78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48687" r="29691" b="8081"/>
          <a:stretch/>
        </p:blipFill>
        <p:spPr>
          <a:xfrm>
            <a:off x="2881924" y="1124744"/>
            <a:ext cx="2978727" cy="2964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7144" y="412425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00033" y="4186599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44710" y="432034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8486" y="4424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1059 -0.4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1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6094" r="28550" b="51050"/>
          <a:stretch/>
        </p:blipFill>
        <p:spPr>
          <a:xfrm>
            <a:off x="3037237" y="1484784"/>
            <a:ext cx="3103418" cy="282632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5536" y="5851376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1387" y="4342315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33464" y="442435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75437" y="450055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8486" y="4342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51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2969 -0.367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184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48687" r="29691" b="8081"/>
          <a:stretch/>
        </p:blipFill>
        <p:spPr>
          <a:xfrm>
            <a:off x="2881924" y="1124744"/>
            <a:ext cx="2978727" cy="2964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7144" y="412425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00033" y="4186599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44710" y="432034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8486" y="44243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1059 -0.4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1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2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435" r="34176" b="51731"/>
          <a:stretch/>
        </p:blipFill>
        <p:spPr>
          <a:xfrm>
            <a:off x="2807745" y="1484784"/>
            <a:ext cx="2775330" cy="29550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668735" y="561369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87624" y="4135032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2683" y="413503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23928" y="4313417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400102" y="4264926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174 -0.356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78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48485" r="28261" b="7071"/>
          <a:stretch/>
        </p:blipFill>
        <p:spPr>
          <a:xfrm>
            <a:off x="2843808" y="1412776"/>
            <a:ext cx="3112258" cy="304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vorm heeft de neus van </a:t>
            </a:r>
            <a:r>
              <a:rPr lang="nl-NL" dirty="0" err="1" smtClean="0"/>
              <a:t>Tito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829" b="74364" l="75688" r="8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29" t="63637" r="9381" b="24444"/>
          <a:stretch/>
        </p:blipFill>
        <p:spPr>
          <a:xfrm>
            <a:off x="1187624" y="5033958"/>
            <a:ext cx="803563" cy="81741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845" b="28808" l="71196" r="897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15350" r="7952" b="69697"/>
          <a:stretch/>
        </p:blipFill>
        <p:spPr>
          <a:xfrm>
            <a:off x="3923928" y="4929944"/>
            <a:ext cx="1122219" cy="10254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390" b="77810" l="74860" r="8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4" t="63838" r="8973" b="20638"/>
          <a:stretch/>
        </p:blipFill>
        <p:spPr>
          <a:xfrm>
            <a:off x="5148064" y="4958842"/>
            <a:ext cx="870022" cy="1064631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723200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371" b="28463" l="76062" r="92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32" t="13735" r="5663" b="69901"/>
          <a:stretch/>
        </p:blipFill>
        <p:spPr>
          <a:xfrm>
            <a:off x="2195736" y="4958842"/>
            <a:ext cx="983494" cy="1122219"/>
          </a:xfrm>
          <a:prstGeom prst="rect">
            <a:avLst/>
          </a:prstGeom>
        </p:spPr>
      </p:pic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13-6-2015</a:t>
            </a:r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digibordpeuters.nl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87624" y="4155977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2683" y="432034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95137" y="4356169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346466" y="432034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7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7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34202 -0.367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183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93</Words>
  <Application>Microsoft Office PowerPoint</Application>
  <PresentationFormat>Diavoorstelling (4:3)</PresentationFormat>
  <Paragraphs>29</Paragraphs>
  <Slides>10</Slides>
  <Notes>0</Notes>
  <HiddenSlides>0</HiddenSlides>
  <MMClips>42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Welke vorm heeft de neus van clown Tito?</vt:lpstr>
      <vt:lpstr>Welke vorm heeft de neus van Tito?</vt:lpstr>
      <vt:lpstr>Welke vorm heeft de neus van Tito?</vt:lpstr>
      <vt:lpstr>Welke vorm heeft de neus van Tito?</vt:lpstr>
      <vt:lpstr>Welke vorm heeft de neus van Tito?</vt:lpstr>
      <vt:lpstr>Welke vorm heeft de neus van Tito?</vt:lpstr>
      <vt:lpstr>Welke vorm heeft de neus van Tito?</vt:lpstr>
      <vt:lpstr>Welke vorm heeft de neus van Tito?</vt:lpstr>
      <vt:lpstr>Welke vorm heeft de neus van Tito?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Welke vorm heeft de neus van clown Tito?</dc:title>
  <dc:creator>Annie</dc:creator>
  <cp:lastModifiedBy>Annie</cp:lastModifiedBy>
  <cp:revision>8</cp:revision>
  <dcterms:created xsi:type="dcterms:W3CDTF">2015-06-13T12:41:42Z</dcterms:created>
  <dcterms:modified xsi:type="dcterms:W3CDTF">2015-06-16T17:33:09Z</dcterms:modified>
</cp:coreProperties>
</file>