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59917-0F07-469A-B42C-86CD908BA3C6}" type="datetimeFigureOut">
              <a:rPr lang="nl-NL" smtClean="0"/>
              <a:t>16-6-2015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28DD11-C14E-4320-94D9-7F6BEF5BE4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477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5926-39A7-4B95-9EED-EB9C69E72A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3483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5926-39A7-4B95-9EED-EB9C69E72A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5545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5926-39A7-4B95-9EED-EB9C69E72A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8729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5926-39A7-4B95-9EED-EB9C69E72A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462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5926-39A7-4B95-9EED-EB9C69E72A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638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5926-39A7-4B95-9EED-EB9C69E72A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797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5926-39A7-4B95-9EED-EB9C69E72A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4236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5926-39A7-4B95-9EED-EB9C69E72A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0096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5926-39A7-4B95-9EED-EB9C69E72A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6172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5926-39A7-4B95-9EED-EB9C69E72A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116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5926-39A7-4B95-9EED-EB9C69E72A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6556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75926-39A7-4B95-9EED-EB9C69E72A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190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6.xml"/><Relationship Id="rId7" Type="http://schemas.microsoft.com/office/2007/relationships/hdphoto" Target="../media/hdphoto1.wdp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4.png"/><Relationship Id="rId11" Type="http://schemas.openxmlformats.org/officeDocument/2006/relationships/image" Target="../media/image3.png"/><Relationship Id="rId5" Type="http://schemas.openxmlformats.org/officeDocument/2006/relationships/image" Target="../media/image2.jpeg"/><Relationship Id="rId10" Type="http://schemas.microsoft.com/office/2007/relationships/hdphoto" Target="../media/hdphoto2.wdp"/><Relationship Id="rId4" Type="http://schemas.openxmlformats.org/officeDocument/2006/relationships/image" Target="../media/image1.jpe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4.png"/><Relationship Id="rId18" Type="http://schemas.openxmlformats.org/officeDocument/2006/relationships/image" Target="../media/image7.pn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1.jpeg"/><Relationship Id="rId17" Type="http://schemas.openxmlformats.org/officeDocument/2006/relationships/image" Target="../media/image6.png"/><Relationship Id="rId2" Type="http://schemas.openxmlformats.org/officeDocument/2006/relationships/audio" Target="../media/media2.wav"/><Relationship Id="rId16" Type="http://schemas.microsoft.com/office/2007/relationships/hdphoto" Target="../media/hdphoto2.wdp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slideLayout" Target="../slideLayouts/slideLayout6.xml"/><Relationship Id="rId5" Type="http://schemas.microsoft.com/office/2007/relationships/media" Target="../media/media4.wav"/><Relationship Id="rId15" Type="http://schemas.openxmlformats.org/officeDocument/2006/relationships/image" Target="../media/image5.png"/><Relationship Id="rId10" Type="http://schemas.openxmlformats.org/officeDocument/2006/relationships/audio" Target="../media/media6.wav"/><Relationship Id="rId19" Type="http://schemas.openxmlformats.org/officeDocument/2006/relationships/image" Target="../media/image3.png"/><Relationship Id="rId4" Type="http://schemas.openxmlformats.org/officeDocument/2006/relationships/audio" Target="../media/media3.wav"/><Relationship Id="rId9" Type="http://schemas.microsoft.com/office/2007/relationships/media" Target="../media/media6.wav"/><Relationship Id="rId1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0.wav"/><Relationship Id="rId13" Type="http://schemas.openxmlformats.org/officeDocument/2006/relationships/image" Target="../media/image4.png"/><Relationship Id="rId18" Type="http://schemas.openxmlformats.org/officeDocument/2006/relationships/image" Target="../media/image7.png"/><Relationship Id="rId3" Type="http://schemas.microsoft.com/office/2007/relationships/media" Target="../media/media8.wav"/><Relationship Id="rId7" Type="http://schemas.microsoft.com/office/2007/relationships/media" Target="../media/media10.wav"/><Relationship Id="rId12" Type="http://schemas.openxmlformats.org/officeDocument/2006/relationships/image" Target="../media/image1.jpeg"/><Relationship Id="rId17" Type="http://schemas.openxmlformats.org/officeDocument/2006/relationships/image" Target="../media/image6.png"/><Relationship Id="rId2" Type="http://schemas.openxmlformats.org/officeDocument/2006/relationships/audio" Target="../media/media7.wav"/><Relationship Id="rId16" Type="http://schemas.microsoft.com/office/2007/relationships/hdphoto" Target="../media/hdphoto2.wdp"/><Relationship Id="rId1" Type="http://schemas.microsoft.com/office/2007/relationships/media" Target="../media/media7.wav"/><Relationship Id="rId6" Type="http://schemas.openxmlformats.org/officeDocument/2006/relationships/audio" Target="../media/media9.wav"/><Relationship Id="rId11" Type="http://schemas.openxmlformats.org/officeDocument/2006/relationships/slideLayout" Target="../slideLayouts/slideLayout6.xml"/><Relationship Id="rId5" Type="http://schemas.microsoft.com/office/2007/relationships/media" Target="../media/media9.wav"/><Relationship Id="rId15" Type="http://schemas.openxmlformats.org/officeDocument/2006/relationships/image" Target="../media/image5.png"/><Relationship Id="rId10" Type="http://schemas.openxmlformats.org/officeDocument/2006/relationships/audio" Target="../media/media11.wav"/><Relationship Id="rId19" Type="http://schemas.openxmlformats.org/officeDocument/2006/relationships/image" Target="../media/image3.png"/><Relationship Id="rId4" Type="http://schemas.openxmlformats.org/officeDocument/2006/relationships/audio" Target="../media/media8.wav"/><Relationship Id="rId9" Type="http://schemas.microsoft.com/office/2007/relationships/media" Target="../media/media11.wav"/><Relationship Id="rId1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5.wav"/><Relationship Id="rId13" Type="http://schemas.openxmlformats.org/officeDocument/2006/relationships/image" Target="../media/image4.png"/><Relationship Id="rId18" Type="http://schemas.openxmlformats.org/officeDocument/2006/relationships/image" Target="../media/image7.png"/><Relationship Id="rId3" Type="http://schemas.microsoft.com/office/2007/relationships/media" Target="../media/media13.wav"/><Relationship Id="rId7" Type="http://schemas.microsoft.com/office/2007/relationships/media" Target="../media/media15.wav"/><Relationship Id="rId12" Type="http://schemas.openxmlformats.org/officeDocument/2006/relationships/image" Target="../media/image2.jpeg"/><Relationship Id="rId17" Type="http://schemas.openxmlformats.org/officeDocument/2006/relationships/image" Target="../media/image6.png"/><Relationship Id="rId2" Type="http://schemas.openxmlformats.org/officeDocument/2006/relationships/audio" Target="../media/media12.wav"/><Relationship Id="rId16" Type="http://schemas.microsoft.com/office/2007/relationships/hdphoto" Target="../media/hdphoto2.wdp"/><Relationship Id="rId1" Type="http://schemas.microsoft.com/office/2007/relationships/media" Target="../media/media12.wav"/><Relationship Id="rId6" Type="http://schemas.openxmlformats.org/officeDocument/2006/relationships/audio" Target="../media/media14.wav"/><Relationship Id="rId11" Type="http://schemas.openxmlformats.org/officeDocument/2006/relationships/slideLayout" Target="../slideLayouts/slideLayout6.xml"/><Relationship Id="rId5" Type="http://schemas.microsoft.com/office/2007/relationships/media" Target="../media/media14.wav"/><Relationship Id="rId15" Type="http://schemas.openxmlformats.org/officeDocument/2006/relationships/image" Target="../media/image5.png"/><Relationship Id="rId10" Type="http://schemas.openxmlformats.org/officeDocument/2006/relationships/audio" Target="../media/media11.wav"/><Relationship Id="rId19" Type="http://schemas.openxmlformats.org/officeDocument/2006/relationships/image" Target="../media/image3.png"/><Relationship Id="rId4" Type="http://schemas.openxmlformats.org/officeDocument/2006/relationships/audio" Target="../media/media13.wav"/><Relationship Id="rId9" Type="http://schemas.microsoft.com/office/2007/relationships/media" Target="../media/media11.wav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wav"/><Relationship Id="rId13" Type="http://schemas.openxmlformats.org/officeDocument/2006/relationships/image" Target="../media/image4.png"/><Relationship Id="rId18" Type="http://schemas.openxmlformats.org/officeDocument/2006/relationships/image" Target="../media/image7.png"/><Relationship Id="rId3" Type="http://schemas.microsoft.com/office/2007/relationships/media" Target="../media/media16.wav"/><Relationship Id="rId7" Type="http://schemas.microsoft.com/office/2007/relationships/media" Target="../media/media18.wav"/><Relationship Id="rId12" Type="http://schemas.openxmlformats.org/officeDocument/2006/relationships/image" Target="../media/image2.jpeg"/><Relationship Id="rId17" Type="http://schemas.openxmlformats.org/officeDocument/2006/relationships/image" Target="../media/image6.png"/><Relationship Id="rId2" Type="http://schemas.openxmlformats.org/officeDocument/2006/relationships/audio" Target="../media/media11.wav"/><Relationship Id="rId16" Type="http://schemas.microsoft.com/office/2007/relationships/hdphoto" Target="../media/hdphoto2.wdp"/><Relationship Id="rId1" Type="http://schemas.microsoft.com/office/2007/relationships/media" Target="../media/media11.wav"/><Relationship Id="rId6" Type="http://schemas.openxmlformats.org/officeDocument/2006/relationships/audio" Target="../media/media17.wav"/><Relationship Id="rId11" Type="http://schemas.openxmlformats.org/officeDocument/2006/relationships/slideLayout" Target="../slideLayouts/slideLayout6.xml"/><Relationship Id="rId5" Type="http://schemas.microsoft.com/office/2007/relationships/media" Target="../media/media17.wav"/><Relationship Id="rId15" Type="http://schemas.openxmlformats.org/officeDocument/2006/relationships/image" Target="../media/image5.png"/><Relationship Id="rId10" Type="http://schemas.openxmlformats.org/officeDocument/2006/relationships/audio" Target="../media/media19.wav"/><Relationship Id="rId19" Type="http://schemas.openxmlformats.org/officeDocument/2006/relationships/image" Target="../media/image3.png"/><Relationship Id="rId4" Type="http://schemas.openxmlformats.org/officeDocument/2006/relationships/audio" Target="../media/media16.wav"/><Relationship Id="rId9" Type="http://schemas.microsoft.com/office/2007/relationships/media" Target="../media/media19.wav"/><Relationship Id="rId1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4.png"/><Relationship Id="rId18" Type="http://schemas.openxmlformats.org/officeDocument/2006/relationships/image" Target="../media/image7.pn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1.jpeg"/><Relationship Id="rId17" Type="http://schemas.openxmlformats.org/officeDocument/2006/relationships/image" Target="../media/image6.png"/><Relationship Id="rId2" Type="http://schemas.openxmlformats.org/officeDocument/2006/relationships/audio" Target="../media/media2.wav"/><Relationship Id="rId16" Type="http://schemas.microsoft.com/office/2007/relationships/hdphoto" Target="../media/hdphoto2.wdp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slideLayout" Target="../slideLayouts/slideLayout6.xml"/><Relationship Id="rId5" Type="http://schemas.microsoft.com/office/2007/relationships/media" Target="../media/media4.wav"/><Relationship Id="rId15" Type="http://schemas.openxmlformats.org/officeDocument/2006/relationships/image" Target="../media/image5.png"/><Relationship Id="rId10" Type="http://schemas.openxmlformats.org/officeDocument/2006/relationships/audio" Target="../media/media6.wav"/><Relationship Id="rId19" Type="http://schemas.openxmlformats.org/officeDocument/2006/relationships/image" Target="../media/image3.png"/><Relationship Id="rId4" Type="http://schemas.openxmlformats.org/officeDocument/2006/relationships/audio" Target="../media/media3.wav"/><Relationship Id="rId9" Type="http://schemas.microsoft.com/office/2007/relationships/media" Target="../media/media6.wav"/><Relationship Id="rId1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wav"/><Relationship Id="rId13" Type="http://schemas.openxmlformats.org/officeDocument/2006/relationships/image" Target="../media/image4.png"/><Relationship Id="rId18" Type="http://schemas.openxmlformats.org/officeDocument/2006/relationships/image" Target="../media/image7.png"/><Relationship Id="rId3" Type="http://schemas.microsoft.com/office/2007/relationships/media" Target="../media/media16.wav"/><Relationship Id="rId7" Type="http://schemas.microsoft.com/office/2007/relationships/media" Target="../media/media18.wav"/><Relationship Id="rId12" Type="http://schemas.openxmlformats.org/officeDocument/2006/relationships/image" Target="../media/image2.jpeg"/><Relationship Id="rId17" Type="http://schemas.openxmlformats.org/officeDocument/2006/relationships/image" Target="../media/image6.png"/><Relationship Id="rId2" Type="http://schemas.openxmlformats.org/officeDocument/2006/relationships/audio" Target="../media/media11.wav"/><Relationship Id="rId16" Type="http://schemas.microsoft.com/office/2007/relationships/hdphoto" Target="../media/hdphoto2.wdp"/><Relationship Id="rId1" Type="http://schemas.microsoft.com/office/2007/relationships/media" Target="../media/media11.wav"/><Relationship Id="rId6" Type="http://schemas.openxmlformats.org/officeDocument/2006/relationships/audio" Target="../media/media17.wav"/><Relationship Id="rId11" Type="http://schemas.openxmlformats.org/officeDocument/2006/relationships/slideLayout" Target="../slideLayouts/slideLayout6.xml"/><Relationship Id="rId5" Type="http://schemas.microsoft.com/office/2007/relationships/media" Target="../media/media17.wav"/><Relationship Id="rId15" Type="http://schemas.openxmlformats.org/officeDocument/2006/relationships/image" Target="../media/image5.png"/><Relationship Id="rId10" Type="http://schemas.openxmlformats.org/officeDocument/2006/relationships/audio" Target="../media/media19.wav"/><Relationship Id="rId19" Type="http://schemas.openxmlformats.org/officeDocument/2006/relationships/image" Target="../media/image3.png"/><Relationship Id="rId4" Type="http://schemas.openxmlformats.org/officeDocument/2006/relationships/audio" Target="../media/media16.wav"/><Relationship Id="rId9" Type="http://schemas.microsoft.com/office/2007/relationships/media" Target="../media/media19.wav"/><Relationship Id="rId1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5.wav"/><Relationship Id="rId13" Type="http://schemas.openxmlformats.org/officeDocument/2006/relationships/image" Target="../media/image4.png"/><Relationship Id="rId18" Type="http://schemas.openxmlformats.org/officeDocument/2006/relationships/image" Target="../media/image7.png"/><Relationship Id="rId3" Type="http://schemas.microsoft.com/office/2007/relationships/media" Target="../media/media13.wav"/><Relationship Id="rId7" Type="http://schemas.microsoft.com/office/2007/relationships/media" Target="../media/media15.wav"/><Relationship Id="rId12" Type="http://schemas.openxmlformats.org/officeDocument/2006/relationships/image" Target="../media/image2.jpeg"/><Relationship Id="rId17" Type="http://schemas.openxmlformats.org/officeDocument/2006/relationships/image" Target="../media/image6.png"/><Relationship Id="rId2" Type="http://schemas.openxmlformats.org/officeDocument/2006/relationships/audio" Target="../media/media12.wav"/><Relationship Id="rId16" Type="http://schemas.microsoft.com/office/2007/relationships/hdphoto" Target="../media/hdphoto2.wdp"/><Relationship Id="rId1" Type="http://schemas.microsoft.com/office/2007/relationships/media" Target="../media/media12.wav"/><Relationship Id="rId6" Type="http://schemas.openxmlformats.org/officeDocument/2006/relationships/audio" Target="../media/media14.wav"/><Relationship Id="rId11" Type="http://schemas.openxmlformats.org/officeDocument/2006/relationships/slideLayout" Target="../slideLayouts/slideLayout6.xml"/><Relationship Id="rId5" Type="http://schemas.microsoft.com/office/2007/relationships/media" Target="../media/media14.wav"/><Relationship Id="rId15" Type="http://schemas.openxmlformats.org/officeDocument/2006/relationships/image" Target="../media/image5.png"/><Relationship Id="rId10" Type="http://schemas.openxmlformats.org/officeDocument/2006/relationships/audio" Target="../media/media11.wav"/><Relationship Id="rId19" Type="http://schemas.openxmlformats.org/officeDocument/2006/relationships/image" Target="../media/image3.png"/><Relationship Id="rId4" Type="http://schemas.openxmlformats.org/officeDocument/2006/relationships/audio" Target="../media/media13.wav"/><Relationship Id="rId9" Type="http://schemas.microsoft.com/office/2007/relationships/media" Target="../media/media11.wav"/><Relationship Id="rId1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10.wav"/><Relationship Id="rId13" Type="http://schemas.openxmlformats.org/officeDocument/2006/relationships/image" Target="../media/image4.png"/><Relationship Id="rId18" Type="http://schemas.openxmlformats.org/officeDocument/2006/relationships/image" Target="../media/image7.png"/><Relationship Id="rId3" Type="http://schemas.microsoft.com/office/2007/relationships/media" Target="../media/media8.wav"/><Relationship Id="rId7" Type="http://schemas.microsoft.com/office/2007/relationships/media" Target="../media/media10.wav"/><Relationship Id="rId12" Type="http://schemas.openxmlformats.org/officeDocument/2006/relationships/image" Target="../media/image1.jpeg"/><Relationship Id="rId17" Type="http://schemas.openxmlformats.org/officeDocument/2006/relationships/image" Target="../media/image6.png"/><Relationship Id="rId2" Type="http://schemas.openxmlformats.org/officeDocument/2006/relationships/audio" Target="../media/media7.wav"/><Relationship Id="rId16" Type="http://schemas.microsoft.com/office/2007/relationships/hdphoto" Target="../media/hdphoto2.wdp"/><Relationship Id="rId1" Type="http://schemas.microsoft.com/office/2007/relationships/media" Target="../media/media7.wav"/><Relationship Id="rId6" Type="http://schemas.openxmlformats.org/officeDocument/2006/relationships/audio" Target="../media/media9.wav"/><Relationship Id="rId11" Type="http://schemas.openxmlformats.org/officeDocument/2006/relationships/slideLayout" Target="../slideLayouts/slideLayout6.xml"/><Relationship Id="rId5" Type="http://schemas.microsoft.com/office/2007/relationships/media" Target="../media/media9.wav"/><Relationship Id="rId15" Type="http://schemas.openxmlformats.org/officeDocument/2006/relationships/image" Target="../media/image5.png"/><Relationship Id="rId10" Type="http://schemas.openxmlformats.org/officeDocument/2006/relationships/audio" Target="../media/media11.wav"/><Relationship Id="rId19" Type="http://schemas.openxmlformats.org/officeDocument/2006/relationships/image" Target="../media/image3.png"/><Relationship Id="rId4" Type="http://schemas.openxmlformats.org/officeDocument/2006/relationships/audio" Target="../media/media8.wav"/><Relationship Id="rId9" Type="http://schemas.microsoft.com/office/2007/relationships/media" Target="../media/media11.wav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vorm heeft de neus van clown </a:t>
            </a:r>
            <a:r>
              <a:rPr lang="nl-NL" dirty="0" err="1" smtClean="0"/>
              <a:t>Tito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9" t="3838" r="32195" b="51717"/>
          <a:stretch/>
        </p:blipFill>
        <p:spPr>
          <a:xfrm>
            <a:off x="107504" y="2493630"/>
            <a:ext cx="2923309" cy="304800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3" t="48485" r="28261" b="7071"/>
          <a:stretch/>
        </p:blipFill>
        <p:spPr>
          <a:xfrm>
            <a:off x="2843808" y="2591131"/>
            <a:ext cx="3112258" cy="304800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3" t="4435" r="34176" b="51731"/>
          <a:stretch/>
        </p:blipFill>
        <p:spPr>
          <a:xfrm>
            <a:off x="5652120" y="2586583"/>
            <a:ext cx="2775330" cy="2955048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884368" y="5550252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7544" y="57666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9" t="3838" r="32195" b="51717"/>
          <a:stretch/>
        </p:blipFill>
        <p:spPr>
          <a:xfrm>
            <a:off x="107504" y="2493630"/>
            <a:ext cx="2923309" cy="304800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3" t="48485" r="28261" b="7071"/>
          <a:stretch/>
        </p:blipFill>
        <p:spPr>
          <a:xfrm>
            <a:off x="2843808" y="2591131"/>
            <a:ext cx="3112258" cy="304800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3" t="4435" r="34176" b="51731"/>
          <a:stretch/>
        </p:blipFill>
        <p:spPr>
          <a:xfrm>
            <a:off x="5652120" y="2586583"/>
            <a:ext cx="2775330" cy="2955048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4829" b="74364" l="75688" r="88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29" t="63637" r="9381" b="24444"/>
          <a:stretch/>
        </p:blipFill>
        <p:spPr>
          <a:xfrm>
            <a:off x="4283968" y="3706422"/>
            <a:ext cx="803563" cy="817418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371" b="28463" l="76062" r="92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32" t="13735" r="5663" b="69901"/>
          <a:stretch/>
        </p:blipFill>
        <p:spPr>
          <a:xfrm>
            <a:off x="1345552" y="3637811"/>
            <a:ext cx="983494" cy="112221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845" b="28808" l="71196" r="897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879" t="15350" r="7952" b="69697"/>
          <a:stretch/>
        </p:blipFill>
        <p:spPr>
          <a:xfrm>
            <a:off x="6762149" y="3525916"/>
            <a:ext cx="1122219" cy="1025446"/>
          </a:xfrm>
          <a:prstGeom prst="rect">
            <a:avLst/>
          </a:prstGeom>
        </p:spPr>
      </p:pic>
      <p:sp>
        <p:nvSpPr>
          <p:cNvPr id="14" name="Stroomdiagram: Verbindingslijn 13"/>
          <p:cNvSpPr/>
          <p:nvPr/>
        </p:nvSpPr>
        <p:spPr>
          <a:xfrm>
            <a:off x="1116952" y="1861811"/>
            <a:ext cx="457200" cy="4572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Stroomdiagram: Verbindingslijn 14"/>
          <p:cNvSpPr/>
          <p:nvPr/>
        </p:nvSpPr>
        <p:spPr>
          <a:xfrm>
            <a:off x="7303607" y="1999466"/>
            <a:ext cx="457200" cy="4572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Stroomdiagram: Beslissing 15"/>
          <p:cNvSpPr/>
          <p:nvPr/>
        </p:nvSpPr>
        <p:spPr>
          <a:xfrm rot="5400000">
            <a:off x="2386608" y="1081760"/>
            <a:ext cx="914400" cy="612648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Stroomdiagram: Ophalen 16"/>
          <p:cNvSpPr/>
          <p:nvPr/>
        </p:nvSpPr>
        <p:spPr>
          <a:xfrm>
            <a:off x="4499992" y="925860"/>
            <a:ext cx="685800" cy="685800"/>
          </a:xfrm>
          <a:prstGeom prst="flowChartExtra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Stroomdiagram: Proces 17"/>
          <p:cNvSpPr/>
          <p:nvPr/>
        </p:nvSpPr>
        <p:spPr>
          <a:xfrm>
            <a:off x="5993868" y="1386818"/>
            <a:ext cx="612648" cy="612648"/>
          </a:xfrm>
          <a:prstGeom prst="flowChartProcess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07352" y="5639132"/>
            <a:ext cx="609600" cy="609600"/>
          </a:xfrm>
          <a:prstGeom prst="rect">
            <a:avLst/>
          </a:prstGeom>
        </p:spPr>
      </p:pic>
      <p:sp>
        <p:nvSpPr>
          <p:cNvPr id="20" name="Actieknop: Introductiepagina 19">
            <a:hlinkClick r:id="" action="ppaction://hlinkshowjump?jump=firstslide" highlightClick="1"/>
          </p:cNvPr>
          <p:cNvSpPr/>
          <p:nvPr/>
        </p:nvSpPr>
        <p:spPr>
          <a:xfrm>
            <a:off x="7723314" y="5676724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501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vorm heeft de neus van </a:t>
            </a:r>
            <a:r>
              <a:rPr lang="nl-NL" dirty="0" err="1" smtClean="0"/>
              <a:t>Tito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6094" r="28550" b="51050"/>
          <a:stretch/>
        </p:blipFill>
        <p:spPr>
          <a:xfrm>
            <a:off x="3037237" y="1484784"/>
            <a:ext cx="3103418" cy="282632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4829" b="74364" l="75688" r="88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29" t="63637" r="9381" b="24444"/>
          <a:stretch/>
        </p:blipFill>
        <p:spPr>
          <a:xfrm>
            <a:off x="1187624" y="5033958"/>
            <a:ext cx="803563" cy="81741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6845" b="28808" l="71196" r="897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879" t="15350" r="7952" b="69697"/>
          <a:stretch/>
        </p:blipFill>
        <p:spPr>
          <a:xfrm>
            <a:off x="3923928" y="4929944"/>
            <a:ext cx="1122219" cy="102544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5390" b="77810" l="74860" r="89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064" t="63838" r="8973" b="20638"/>
          <a:stretch/>
        </p:blipFill>
        <p:spPr>
          <a:xfrm>
            <a:off x="5148064" y="4958842"/>
            <a:ext cx="870022" cy="1064631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723200" y="558924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5371" b="28463" l="76062" r="92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32" t="13735" r="5663" b="69901"/>
          <a:stretch/>
        </p:blipFill>
        <p:spPr>
          <a:xfrm>
            <a:off x="2195736" y="4958842"/>
            <a:ext cx="983494" cy="1122219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95536" y="5851376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31387" y="4342315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233464" y="4424358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875437" y="4500558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408486" y="43423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63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6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30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651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11111E-6 L 0.22969 -0.3678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76" y="-1840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03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3" t="48485" r="28261" b="7071"/>
          <a:stretch/>
        </p:blipFill>
        <p:spPr>
          <a:xfrm>
            <a:off x="2843808" y="1412776"/>
            <a:ext cx="3112258" cy="304800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vorm heeft de neus van </a:t>
            </a:r>
            <a:r>
              <a:rPr lang="nl-NL" dirty="0" err="1" smtClean="0"/>
              <a:t>Tito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4829" b="74364" l="75688" r="88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29" t="63637" r="9381" b="24444"/>
          <a:stretch/>
        </p:blipFill>
        <p:spPr>
          <a:xfrm>
            <a:off x="1187624" y="5033958"/>
            <a:ext cx="803563" cy="81741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6845" b="28808" l="71196" r="897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879" t="15350" r="7952" b="69697"/>
          <a:stretch/>
        </p:blipFill>
        <p:spPr>
          <a:xfrm>
            <a:off x="3923928" y="4929944"/>
            <a:ext cx="1122219" cy="102544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5390" b="77810" l="74860" r="89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064" t="63838" r="8973" b="20638"/>
          <a:stretch/>
        </p:blipFill>
        <p:spPr>
          <a:xfrm>
            <a:off x="5148064" y="4958842"/>
            <a:ext cx="870022" cy="1064631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723200" y="558924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5371" b="28463" l="76062" r="92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32" t="13735" r="5663" b="69901"/>
          <a:stretch/>
        </p:blipFill>
        <p:spPr>
          <a:xfrm>
            <a:off x="2195736" y="4958842"/>
            <a:ext cx="983494" cy="1122219"/>
          </a:xfrm>
          <a:prstGeom prst="rect">
            <a:avLst/>
          </a:prstGeom>
        </p:spPr>
      </p:pic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87624" y="4155977"/>
            <a:ext cx="609600" cy="6096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382683" y="432034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095137" y="4356169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346466" y="4320344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67544" y="57762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36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51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07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48148E-6 L 0.34202 -0.3671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1" y="-1835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8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9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3" t="4435" r="34176" b="51731"/>
          <a:stretch/>
        </p:blipFill>
        <p:spPr>
          <a:xfrm>
            <a:off x="2807745" y="1484784"/>
            <a:ext cx="2775330" cy="295504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vorm heeft de neus van </a:t>
            </a:r>
            <a:r>
              <a:rPr lang="nl-NL" dirty="0" err="1" smtClean="0"/>
              <a:t>Tito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4829" b="74364" l="75688" r="88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29" t="63637" r="9381" b="24444"/>
          <a:stretch/>
        </p:blipFill>
        <p:spPr>
          <a:xfrm>
            <a:off x="1187624" y="5033958"/>
            <a:ext cx="803563" cy="81741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6845" b="28808" l="71196" r="897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879" t="15350" r="7952" b="69697"/>
          <a:stretch/>
        </p:blipFill>
        <p:spPr>
          <a:xfrm>
            <a:off x="3923928" y="4929944"/>
            <a:ext cx="1122219" cy="102544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5390" b="77810" l="74860" r="89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064" t="63838" r="8973" b="20638"/>
          <a:stretch/>
        </p:blipFill>
        <p:spPr>
          <a:xfrm>
            <a:off x="5148064" y="4958842"/>
            <a:ext cx="870022" cy="1064631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668735" y="5613695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5371" b="28463" l="76062" r="92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32" t="13735" r="5663" b="69901"/>
          <a:stretch/>
        </p:blipFill>
        <p:spPr>
          <a:xfrm>
            <a:off x="2195736" y="4958842"/>
            <a:ext cx="983494" cy="1122219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87624" y="4135032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382683" y="4135032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923928" y="4313417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400102" y="4264926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67544" y="57762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0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1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6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48148E-6 L 0.00174 -0.3564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17824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62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6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9" t="48687" r="29691" b="8081"/>
          <a:stretch/>
        </p:blipFill>
        <p:spPr>
          <a:xfrm>
            <a:off x="2881924" y="1124744"/>
            <a:ext cx="2978727" cy="296487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vorm heeft de neus van </a:t>
            </a:r>
            <a:r>
              <a:rPr lang="nl-NL" dirty="0" err="1" smtClean="0"/>
              <a:t>Tito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4829" b="74364" l="75688" r="88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29" t="63637" r="9381" b="24444"/>
          <a:stretch/>
        </p:blipFill>
        <p:spPr>
          <a:xfrm>
            <a:off x="1187624" y="5033958"/>
            <a:ext cx="803563" cy="81741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6845" b="28808" l="71196" r="897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879" t="15350" r="7952" b="69697"/>
          <a:stretch/>
        </p:blipFill>
        <p:spPr>
          <a:xfrm>
            <a:off x="3923928" y="4929944"/>
            <a:ext cx="1122219" cy="102544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5390" b="77810" l="74860" r="89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064" t="63838" r="8973" b="20638"/>
          <a:stretch/>
        </p:blipFill>
        <p:spPr>
          <a:xfrm>
            <a:off x="5148064" y="4958842"/>
            <a:ext cx="870022" cy="1064631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723200" y="558924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5371" b="28463" l="76062" r="92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32" t="13735" r="5663" b="69901"/>
          <a:stretch/>
        </p:blipFill>
        <p:spPr>
          <a:xfrm>
            <a:off x="2195736" y="4958842"/>
            <a:ext cx="983494" cy="1122219"/>
          </a:xfrm>
          <a:prstGeom prst="rect">
            <a:avLst/>
          </a:prstGeom>
        </p:spPr>
      </p:pic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67544" y="5776261"/>
            <a:ext cx="609600" cy="6096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77144" y="4124254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300033" y="4186599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944710" y="4320344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408486" y="44243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2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44444E-6 L -0.11059 -0.4266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38" y="-21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87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28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21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vorm heeft de neus van </a:t>
            </a:r>
            <a:r>
              <a:rPr lang="nl-NL" dirty="0" err="1" smtClean="0"/>
              <a:t>Tito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6094" r="28550" b="51050"/>
          <a:stretch/>
        </p:blipFill>
        <p:spPr>
          <a:xfrm>
            <a:off x="3037237" y="1484784"/>
            <a:ext cx="3103418" cy="282632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4829" b="74364" l="75688" r="88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29" t="63637" r="9381" b="24444"/>
          <a:stretch/>
        </p:blipFill>
        <p:spPr>
          <a:xfrm>
            <a:off x="1187624" y="5033958"/>
            <a:ext cx="803563" cy="81741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6845" b="28808" l="71196" r="897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879" t="15350" r="7952" b="69697"/>
          <a:stretch/>
        </p:blipFill>
        <p:spPr>
          <a:xfrm>
            <a:off x="3923928" y="4929944"/>
            <a:ext cx="1122219" cy="102544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5390" b="77810" l="74860" r="89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064" t="63838" r="8973" b="20638"/>
          <a:stretch/>
        </p:blipFill>
        <p:spPr>
          <a:xfrm>
            <a:off x="5148064" y="4958842"/>
            <a:ext cx="870022" cy="1064631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723200" y="558924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5371" b="28463" l="76062" r="92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32" t="13735" r="5663" b="69901"/>
          <a:stretch/>
        </p:blipFill>
        <p:spPr>
          <a:xfrm>
            <a:off x="2195736" y="4958842"/>
            <a:ext cx="983494" cy="1122219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95536" y="5851376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31387" y="4342315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233464" y="4424358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875437" y="4500558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408486" y="43423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59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6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30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651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11111E-6 L 0.22969 -0.3678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76" y="-1840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03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9" t="48687" r="29691" b="8081"/>
          <a:stretch/>
        </p:blipFill>
        <p:spPr>
          <a:xfrm>
            <a:off x="2881924" y="1124744"/>
            <a:ext cx="2978727" cy="296487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vorm heeft de neus van </a:t>
            </a:r>
            <a:r>
              <a:rPr lang="nl-NL" dirty="0" err="1" smtClean="0"/>
              <a:t>Tito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4829" b="74364" l="75688" r="88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29" t="63637" r="9381" b="24444"/>
          <a:stretch/>
        </p:blipFill>
        <p:spPr>
          <a:xfrm>
            <a:off x="1187624" y="5033958"/>
            <a:ext cx="803563" cy="81741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6845" b="28808" l="71196" r="897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879" t="15350" r="7952" b="69697"/>
          <a:stretch/>
        </p:blipFill>
        <p:spPr>
          <a:xfrm>
            <a:off x="3923928" y="4929944"/>
            <a:ext cx="1122219" cy="102544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5390" b="77810" l="74860" r="89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064" t="63838" r="8973" b="20638"/>
          <a:stretch/>
        </p:blipFill>
        <p:spPr>
          <a:xfrm>
            <a:off x="5148064" y="4958842"/>
            <a:ext cx="870022" cy="1064631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723200" y="558924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5371" b="28463" l="76062" r="92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32" t="13735" r="5663" b="69901"/>
          <a:stretch/>
        </p:blipFill>
        <p:spPr>
          <a:xfrm>
            <a:off x="2195736" y="4958842"/>
            <a:ext cx="983494" cy="1122219"/>
          </a:xfrm>
          <a:prstGeom prst="rect">
            <a:avLst/>
          </a:prstGeom>
        </p:spPr>
      </p:pic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67544" y="5776261"/>
            <a:ext cx="609600" cy="6096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77144" y="4124254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300033" y="4186599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944710" y="4320344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408486" y="44243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5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2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44444E-6 L -0.11059 -0.4266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38" y="-21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87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28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21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3" t="4435" r="34176" b="51731"/>
          <a:stretch/>
        </p:blipFill>
        <p:spPr>
          <a:xfrm>
            <a:off x="2807745" y="1484784"/>
            <a:ext cx="2775330" cy="295504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vorm heeft de neus van </a:t>
            </a:r>
            <a:r>
              <a:rPr lang="nl-NL" dirty="0" err="1" smtClean="0"/>
              <a:t>Tito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4829" b="74364" l="75688" r="88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29" t="63637" r="9381" b="24444"/>
          <a:stretch/>
        </p:blipFill>
        <p:spPr>
          <a:xfrm>
            <a:off x="1187624" y="5033958"/>
            <a:ext cx="803563" cy="81741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6845" b="28808" l="71196" r="897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879" t="15350" r="7952" b="69697"/>
          <a:stretch/>
        </p:blipFill>
        <p:spPr>
          <a:xfrm>
            <a:off x="3923928" y="4929944"/>
            <a:ext cx="1122219" cy="102544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5390" b="77810" l="74860" r="89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064" t="63838" r="8973" b="20638"/>
          <a:stretch/>
        </p:blipFill>
        <p:spPr>
          <a:xfrm>
            <a:off x="5148064" y="4958842"/>
            <a:ext cx="870022" cy="1064631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668735" y="5613695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5371" b="28463" l="76062" r="92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32" t="13735" r="5663" b="69901"/>
          <a:stretch/>
        </p:blipFill>
        <p:spPr>
          <a:xfrm>
            <a:off x="2195736" y="4958842"/>
            <a:ext cx="983494" cy="1122219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87624" y="4135032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382683" y="4135032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923928" y="4313417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400102" y="4264926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67544" y="57762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7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1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6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48148E-6 L 0.00174 -0.3564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17824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62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6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3" t="48485" r="28261" b="7071"/>
          <a:stretch/>
        </p:blipFill>
        <p:spPr>
          <a:xfrm>
            <a:off x="2843808" y="1412776"/>
            <a:ext cx="3112258" cy="304800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vorm heeft de neus van </a:t>
            </a:r>
            <a:r>
              <a:rPr lang="nl-NL" dirty="0" err="1" smtClean="0"/>
              <a:t>Tito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4829" b="74364" l="75688" r="88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29" t="63637" r="9381" b="24444"/>
          <a:stretch/>
        </p:blipFill>
        <p:spPr>
          <a:xfrm>
            <a:off x="1187624" y="5033958"/>
            <a:ext cx="803563" cy="81741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6845" b="28808" l="71196" r="897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879" t="15350" r="7952" b="69697"/>
          <a:stretch/>
        </p:blipFill>
        <p:spPr>
          <a:xfrm>
            <a:off x="3923928" y="4929944"/>
            <a:ext cx="1122219" cy="102544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5390" b="77810" l="74860" r="89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064" t="63838" r="8973" b="20638"/>
          <a:stretch/>
        </p:blipFill>
        <p:spPr>
          <a:xfrm>
            <a:off x="5148064" y="4958842"/>
            <a:ext cx="870022" cy="1064631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723200" y="558924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5371" b="28463" l="76062" r="92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32" t="13735" r="5663" b="69901"/>
          <a:stretch/>
        </p:blipFill>
        <p:spPr>
          <a:xfrm>
            <a:off x="2195736" y="4958842"/>
            <a:ext cx="983494" cy="1122219"/>
          </a:xfrm>
          <a:prstGeom prst="rect">
            <a:avLst/>
          </a:prstGeom>
        </p:spPr>
      </p:pic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13-6-2015</a:t>
            </a:r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digibordpeuters.nl</a:t>
            </a:r>
            <a:endParaRPr lang="nl-NL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87624" y="4155977"/>
            <a:ext cx="609600" cy="6096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382683" y="432034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095137" y="4356169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346466" y="4320344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67544" y="57762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1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51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07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48148E-6 L 0.34202 -0.3671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1" y="-1835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8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9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93</Words>
  <Application>Microsoft Office PowerPoint</Application>
  <PresentationFormat>Diavoorstelling (4:3)</PresentationFormat>
  <Paragraphs>29</Paragraphs>
  <Slides>10</Slides>
  <Notes>0</Notes>
  <HiddenSlides>0</HiddenSlides>
  <MMClips>42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Kantoorthema</vt:lpstr>
      <vt:lpstr>Welke vorm heeft de neus van clown Tito?</vt:lpstr>
      <vt:lpstr>Welke vorm heeft de neus van Tito?</vt:lpstr>
      <vt:lpstr>Welke vorm heeft de neus van Tito?</vt:lpstr>
      <vt:lpstr>Welke vorm heeft de neus van Tito?</vt:lpstr>
      <vt:lpstr>Welke vorm heeft de neus van Tito?</vt:lpstr>
      <vt:lpstr>Welke vorm heeft de neus van Tito?</vt:lpstr>
      <vt:lpstr>Welke vorm heeft de neus van Tito?</vt:lpstr>
      <vt:lpstr>Welke vorm heeft de neus van Tito?</vt:lpstr>
      <vt:lpstr>Welke vorm heeft de neus van Tito?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Welke vorm heeft de neus van clown Tito?</dc:title>
  <dc:creator>Annie</dc:creator>
  <cp:lastModifiedBy>Annie</cp:lastModifiedBy>
  <cp:revision>8</cp:revision>
  <dcterms:created xsi:type="dcterms:W3CDTF">2015-06-13T12:41:42Z</dcterms:created>
  <dcterms:modified xsi:type="dcterms:W3CDTF">2015-06-16T17:33:09Z</dcterms:modified>
</cp:coreProperties>
</file>