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A1167-E2FA-4DB5-A6C1-4D109DAF20E5}" type="datetimeFigureOut">
              <a:rPr lang="nl-NL" smtClean="0"/>
              <a:t>15-6-2014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37F39-3344-4F35-8242-7A680901EE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7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353-EF14-46DF-99B5-CA1721D6EF5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353-EF14-46DF-99B5-CA1721D6EF5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353-EF14-46DF-99B5-CA1721D6EF5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353-EF14-46DF-99B5-CA1721D6EF5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353-EF14-46DF-99B5-CA1721D6EF5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353-EF14-46DF-99B5-CA1721D6EF5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353-EF14-46DF-99B5-CA1721D6EF5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353-EF14-46DF-99B5-CA1721D6EF5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353-EF14-46DF-99B5-CA1721D6EF5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353-EF14-46DF-99B5-CA1721D6EF5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5A353-EF14-46DF-99B5-CA1721D6EF5C}" type="slidenum">
              <a:rPr lang="nl-NL" smtClean="0"/>
              <a:t>‹nr.›</a:t>
            </a:fld>
            <a:endParaRPr lang="nl-NL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5A353-EF14-46DF-99B5-CA1721D6EF5C}" type="slidenum">
              <a:rPr lang="nl-NL" smtClean="0"/>
              <a:t>‹nr.›</a:t>
            </a:fld>
            <a:endParaRPr lang="nl-NL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mtClean="0"/>
              <a:t>vormenpoppetje!</a:t>
            </a:r>
            <a:endParaRPr lang="nl-NL" dirty="0"/>
          </a:p>
        </p:txBody>
      </p:sp>
      <p:sp>
        <p:nvSpPr>
          <p:cNvPr id="3" name="Gelijkbenige driehoek 2"/>
          <p:cNvSpPr/>
          <p:nvPr/>
        </p:nvSpPr>
        <p:spPr>
          <a:xfrm>
            <a:off x="1253996" y="3389428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563888" y="2395736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6084168" y="306896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3565612" y="4581128"/>
            <a:ext cx="1825352" cy="7200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Actieknop: Verder of Volgende 6">
            <a:hlinkClick r:id="" action="ppaction://hlinkshowjump?jump=nextslide" highlightClick="1"/>
          </p:cNvPr>
          <p:cNvSpPr/>
          <p:nvPr/>
        </p:nvSpPr>
        <p:spPr>
          <a:xfrm>
            <a:off x="6477360" y="5517232"/>
            <a:ext cx="1042416" cy="1042416"/>
          </a:xfrm>
          <a:prstGeom prst="actionButtonForwardNex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                                                          </a:t>
            </a:r>
            <a:r>
              <a:rPr lang="nl-NL" dirty="0" err="1" smtClean="0"/>
              <a:t>digibordpeuters</a:t>
            </a:r>
            <a:endParaRPr lang="nl-NL" dirty="0"/>
          </a:p>
        </p:txBody>
      </p:sp>
      <p:pic>
        <p:nvPicPr>
          <p:cNvPr id="10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47666" y="59500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6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0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/>
          <p:cNvSpPr/>
          <p:nvPr/>
        </p:nvSpPr>
        <p:spPr>
          <a:xfrm>
            <a:off x="3780032" y="1923820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3707904" y="3068960"/>
            <a:ext cx="1260000" cy="12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3716467" y="548680"/>
            <a:ext cx="1260000" cy="1260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 rot="19200000">
            <a:off x="2144915" y="3458135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 rot="19200000">
            <a:off x="158326" y="3381845"/>
            <a:ext cx="1368152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 rot="24000000">
            <a:off x="5173935" y="3428742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 rot="24000000">
            <a:off x="5702942" y="1796011"/>
            <a:ext cx="1368152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 rot="5400000">
            <a:off x="4067804" y="4998162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 rot="16200000">
            <a:off x="3227066" y="4988797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 rot="5400000">
            <a:off x="7704228" y="4339447"/>
            <a:ext cx="1368152" cy="4320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 rot="16200000">
            <a:off x="1482024" y="5672872"/>
            <a:ext cx="1368152" cy="4320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7524328" y="2132856"/>
            <a:ext cx="1080000" cy="108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Gelijkbenige driehoek 16"/>
          <p:cNvSpPr/>
          <p:nvPr/>
        </p:nvSpPr>
        <p:spPr>
          <a:xfrm>
            <a:off x="1187624" y="515113"/>
            <a:ext cx="1260000" cy="12600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6520902" y="5013176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itel 18"/>
          <p:cNvSpPr>
            <a:spLocks noGrp="1"/>
          </p:cNvSpPr>
          <p:nvPr>
            <p:ph type="title"/>
          </p:nvPr>
        </p:nvSpPr>
        <p:spPr>
          <a:xfrm>
            <a:off x="5459564" y="482360"/>
            <a:ext cx="3382675" cy="924475"/>
          </a:xfrm>
        </p:spPr>
        <p:txBody>
          <a:bodyPr/>
          <a:lstStyle/>
          <a:p>
            <a:pPr algn="ctr"/>
            <a:r>
              <a:rPr lang="nl-NL" dirty="0" smtClean="0"/>
              <a:t>Klik op de </a:t>
            </a:r>
            <a:br>
              <a:rPr lang="nl-NL" dirty="0" smtClean="0"/>
            </a:br>
            <a:r>
              <a:rPr lang="nl-NL" dirty="0" smtClean="0"/>
              <a:t>gele cirkel</a:t>
            </a:r>
            <a:endParaRPr lang="nl-NL" dirty="0"/>
          </a:p>
        </p:txBody>
      </p:sp>
      <p:sp>
        <p:nvSpPr>
          <p:cNvPr id="20" name="Actieknop: Verder of Volgende 19">
            <a:hlinkClick r:id="" action="ppaction://hlinkshowjump?jump=nextslide" highlightClick="1"/>
          </p:cNvPr>
          <p:cNvSpPr/>
          <p:nvPr/>
        </p:nvSpPr>
        <p:spPr>
          <a:xfrm>
            <a:off x="5344602" y="5530556"/>
            <a:ext cx="1042416" cy="1042416"/>
          </a:xfrm>
          <a:prstGeom prst="actionButtonForwardNex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                                                                   </a:t>
            </a:r>
            <a:r>
              <a:rPr lang="nl-NL" dirty="0" err="1" smtClean="0"/>
              <a:t>digibordpeuters</a:t>
            </a:r>
            <a:endParaRPr lang="nl-NL" dirty="0"/>
          </a:p>
        </p:txBody>
      </p:sp>
      <p:pic>
        <p:nvPicPr>
          <p:cNvPr id="23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37602" y="59633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57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19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81481E-6 L -0.41336 -0.036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77" y="-185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/>
          <p:cNvSpPr/>
          <p:nvPr/>
        </p:nvSpPr>
        <p:spPr>
          <a:xfrm>
            <a:off x="3780032" y="1923820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3707904" y="3068960"/>
            <a:ext cx="1260000" cy="12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3716467" y="548680"/>
            <a:ext cx="1260000" cy="1260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 rot="19200000">
            <a:off x="2144915" y="3458135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 rot="19200000">
            <a:off x="158326" y="3381845"/>
            <a:ext cx="1368152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 rot="24000000">
            <a:off x="5173935" y="3428742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 rot="24000000">
            <a:off x="5702942" y="1796011"/>
            <a:ext cx="1368152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 rot="5400000">
            <a:off x="4067804" y="4998162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 rot="16200000">
            <a:off x="3227066" y="4988797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 rot="5400000">
            <a:off x="7704228" y="4339447"/>
            <a:ext cx="1368152" cy="4320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 rot="16200000">
            <a:off x="1482024" y="5672872"/>
            <a:ext cx="1368152" cy="4320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3780032" y="1951944"/>
            <a:ext cx="1080000" cy="108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Gelijkbenige driehoek 16"/>
          <p:cNvSpPr/>
          <p:nvPr/>
        </p:nvSpPr>
        <p:spPr>
          <a:xfrm>
            <a:off x="1187624" y="515113"/>
            <a:ext cx="1260000" cy="12600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6520902" y="5013176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71858" y="482360"/>
            <a:ext cx="3158088" cy="924475"/>
          </a:xfrm>
        </p:spPr>
        <p:txBody>
          <a:bodyPr/>
          <a:lstStyle/>
          <a:p>
            <a:pPr algn="ctr"/>
            <a:r>
              <a:rPr lang="nl-NL" dirty="0" smtClean="0"/>
              <a:t>Klik op het </a:t>
            </a:r>
            <a:br>
              <a:rPr lang="nl-NL" dirty="0" smtClean="0"/>
            </a:br>
            <a:r>
              <a:rPr lang="nl-NL" dirty="0" smtClean="0"/>
              <a:t>rode vierkant</a:t>
            </a:r>
            <a:endParaRPr lang="nl-NL" dirty="0"/>
          </a:p>
        </p:txBody>
      </p:sp>
      <p:sp>
        <p:nvSpPr>
          <p:cNvPr id="3" name="Actieknop: Verder of Volgende 2">
            <a:hlinkClick r:id="" action="ppaction://hlinkshowjump?jump=nextslide" highlightClick="1"/>
          </p:cNvPr>
          <p:cNvSpPr/>
          <p:nvPr/>
        </p:nvSpPr>
        <p:spPr>
          <a:xfrm>
            <a:off x="5202919" y="5643176"/>
            <a:ext cx="1042416" cy="1042416"/>
          </a:xfrm>
          <a:prstGeom prst="actionButtonForwardNex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                                                                  </a:t>
            </a:r>
            <a:r>
              <a:rPr lang="nl-NL" dirty="0" err="1" smtClean="0"/>
              <a:t>digibordpeuters</a:t>
            </a:r>
            <a:endParaRPr lang="nl-NL" dirty="0"/>
          </a:p>
        </p:txBody>
      </p:sp>
      <p:pic>
        <p:nvPicPr>
          <p:cNvPr id="20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37602" y="59633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70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06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-0.30555 -0.2810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78" y="-1405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  <p:bldP spid="15" grpId="0" animBg="1"/>
      <p:bldP spid="17" grpId="0" animBg="1"/>
      <p:bldP spid="18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/>
          <p:cNvSpPr/>
          <p:nvPr/>
        </p:nvSpPr>
        <p:spPr>
          <a:xfrm>
            <a:off x="3780032" y="1923820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3707904" y="3068960"/>
            <a:ext cx="1260000" cy="12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3716467" y="548680"/>
            <a:ext cx="1260000" cy="1260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 rot="19200000">
            <a:off x="2144915" y="3458135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 rot="19200000">
            <a:off x="158326" y="3381845"/>
            <a:ext cx="1368152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 rot="24000000">
            <a:off x="5173935" y="3428742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 rot="24000000">
            <a:off x="5702942" y="1796011"/>
            <a:ext cx="1368152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 rot="5400000">
            <a:off x="4067804" y="4998162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 rot="16200000">
            <a:off x="3227066" y="4988797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 rot="5400000">
            <a:off x="7704228" y="4339447"/>
            <a:ext cx="1368152" cy="4320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 rot="16200000">
            <a:off x="1482024" y="5672872"/>
            <a:ext cx="1368152" cy="4320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3780032" y="1951944"/>
            <a:ext cx="1080000" cy="108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Gelijkbenige driehoek 16"/>
          <p:cNvSpPr/>
          <p:nvPr/>
        </p:nvSpPr>
        <p:spPr>
          <a:xfrm>
            <a:off x="1187624" y="515113"/>
            <a:ext cx="1260000" cy="12600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3716467" y="3073336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17624" y="332656"/>
            <a:ext cx="7125113" cy="924475"/>
          </a:xfrm>
        </p:spPr>
        <p:txBody>
          <a:bodyPr/>
          <a:lstStyle/>
          <a:p>
            <a:pPr algn="r"/>
            <a:r>
              <a:rPr lang="nl-NL" dirty="0" smtClean="0"/>
              <a:t>Klik op de </a:t>
            </a:r>
            <a:br>
              <a:rPr lang="nl-NL" dirty="0" smtClean="0"/>
            </a:br>
            <a:r>
              <a:rPr lang="nl-NL" dirty="0" smtClean="0"/>
              <a:t>blauwe rechthoeken</a:t>
            </a:r>
            <a:endParaRPr lang="nl-NL" dirty="0"/>
          </a:p>
        </p:txBody>
      </p:sp>
      <p:sp>
        <p:nvSpPr>
          <p:cNvPr id="3" name="Actieknop: Verder of Volgende 2">
            <a:hlinkClick r:id="" action="ppaction://hlinkshowjump?jump=nextslide" highlightClick="1"/>
          </p:cNvPr>
          <p:cNvSpPr/>
          <p:nvPr/>
        </p:nvSpPr>
        <p:spPr>
          <a:xfrm>
            <a:off x="5478486" y="5377054"/>
            <a:ext cx="1042416" cy="1042416"/>
          </a:xfrm>
          <a:prstGeom prst="actionButtonForwardNex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                                                                  </a:t>
            </a:r>
            <a:r>
              <a:rPr lang="nl-NL" dirty="0" err="1" smtClean="0"/>
              <a:t>digibordpeuters</a:t>
            </a:r>
            <a:endParaRPr lang="nl-NL" dirty="0"/>
          </a:p>
        </p:txBody>
      </p:sp>
      <p:pic>
        <p:nvPicPr>
          <p:cNvPr id="21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37602" y="5888896"/>
            <a:ext cx="609600" cy="609600"/>
          </a:xfrm>
          <a:prstGeom prst="rect">
            <a:avLst/>
          </a:prstGeom>
        </p:spPr>
      </p:pic>
      <p:sp>
        <p:nvSpPr>
          <p:cNvPr id="22" name="Actieknop: Verder of Volgende 21">
            <a:hlinkClick r:id="" action="ppaction://hlinkshowjump?jump=nextslide" highlightClick="1"/>
          </p:cNvPr>
          <p:cNvSpPr/>
          <p:nvPr/>
        </p:nvSpPr>
        <p:spPr>
          <a:xfrm>
            <a:off x="6804248" y="5359425"/>
            <a:ext cx="1042416" cy="1042416"/>
          </a:xfrm>
          <a:prstGeom prst="actionButtonForwardNex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77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21875 0.0069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38" y="34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05677 0.238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" y="1189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  <p:bldP spid="15" grpId="0" animBg="1"/>
      <p:bldP spid="17" grpId="0" animBg="1"/>
      <p:bldP spid="3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/>
          <p:cNvSpPr/>
          <p:nvPr/>
        </p:nvSpPr>
        <p:spPr>
          <a:xfrm>
            <a:off x="3780032" y="1923820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3707904" y="3068960"/>
            <a:ext cx="1260000" cy="12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3716467" y="548680"/>
            <a:ext cx="1260000" cy="1260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 rot="19200000">
            <a:off x="2144915" y="3458135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 rot="19200000">
            <a:off x="2144916" y="3477387"/>
            <a:ext cx="1368152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 rot="24000000">
            <a:off x="5173935" y="3428742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 rot="24000000">
            <a:off x="5173936" y="3418014"/>
            <a:ext cx="1368152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 rot="5400000">
            <a:off x="4067804" y="4998162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 rot="16200000">
            <a:off x="3227066" y="4988797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 rot="5400000">
            <a:off x="7704228" y="4339447"/>
            <a:ext cx="1368152" cy="4320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 rot="16200000">
            <a:off x="1482024" y="5672872"/>
            <a:ext cx="1368152" cy="4320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3780032" y="1951944"/>
            <a:ext cx="1080000" cy="108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Gelijkbenige driehoek 16"/>
          <p:cNvSpPr/>
          <p:nvPr/>
        </p:nvSpPr>
        <p:spPr>
          <a:xfrm>
            <a:off x="1187624" y="515113"/>
            <a:ext cx="1260000" cy="12600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3716467" y="3073336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5929" y="460051"/>
            <a:ext cx="7125113" cy="924475"/>
          </a:xfrm>
        </p:spPr>
        <p:txBody>
          <a:bodyPr/>
          <a:lstStyle/>
          <a:p>
            <a:pPr algn="r"/>
            <a:r>
              <a:rPr lang="nl-NL" dirty="0" smtClean="0"/>
              <a:t>Klik op de </a:t>
            </a:r>
            <a:br>
              <a:rPr lang="nl-NL" dirty="0" smtClean="0"/>
            </a:br>
            <a:r>
              <a:rPr lang="nl-NL" dirty="0" smtClean="0"/>
              <a:t>groene driehoek</a:t>
            </a:r>
            <a:endParaRPr lang="nl-NL" dirty="0"/>
          </a:p>
        </p:txBody>
      </p:sp>
      <p:sp>
        <p:nvSpPr>
          <p:cNvPr id="3" name="Actieknop: Verder of Volgende 2">
            <a:hlinkClick r:id="" action="ppaction://hlinkshowjump?jump=nextslide" highlightClick="1"/>
          </p:cNvPr>
          <p:cNvSpPr/>
          <p:nvPr/>
        </p:nvSpPr>
        <p:spPr>
          <a:xfrm>
            <a:off x="5478486" y="5530556"/>
            <a:ext cx="1042416" cy="1042416"/>
          </a:xfrm>
          <a:prstGeom prst="actionButtonForwardNex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                                                                   </a:t>
            </a:r>
            <a:r>
              <a:rPr lang="nl-NL" dirty="0" err="1" smtClean="0"/>
              <a:t>digibordpeuters</a:t>
            </a:r>
            <a:endParaRPr lang="nl-NL" dirty="0"/>
          </a:p>
        </p:txBody>
      </p:sp>
      <p:pic>
        <p:nvPicPr>
          <p:cNvPr id="20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97298" y="604483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40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16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L 0.27761 0.0076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72" y="37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/>
          <p:cNvSpPr/>
          <p:nvPr/>
        </p:nvSpPr>
        <p:spPr>
          <a:xfrm>
            <a:off x="3780032" y="1923820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3707904" y="3068960"/>
            <a:ext cx="1260000" cy="12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3716467" y="548680"/>
            <a:ext cx="1260000" cy="1260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 rot="19200000">
            <a:off x="2144915" y="3458135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 rot="19200000">
            <a:off x="2144916" y="3477387"/>
            <a:ext cx="1368152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 rot="24000000">
            <a:off x="5173935" y="3428742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 rot="24000000">
            <a:off x="5173937" y="3418015"/>
            <a:ext cx="1368152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 rot="5400000">
            <a:off x="4067804" y="4998162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 rot="16200000">
            <a:off x="3227066" y="4988797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 rot="5400000">
            <a:off x="7704228" y="4339447"/>
            <a:ext cx="1368152" cy="4320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 rot="16200000">
            <a:off x="1482024" y="5672872"/>
            <a:ext cx="1368152" cy="4320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/>
          <p:cNvSpPr/>
          <p:nvPr/>
        </p:nvSpPr>
        <p:spPr>
          <a:xfrm>
            <a:off x="3780032" y="1951944"/>
            <a:ext cx="1080000" cy="108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Gelijkbenige driehoek 16"/>
          <p:cNvSpPr/>
          <p:nvPr/>
        </p:nvSpPr>
        <p:spPr>
          <a:xfrm>
            <a:off x="3690032" y="548680"/>
            <a:ext cx="1260000" cy="12600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3716467" y="3073336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50075" y="716442"/>
            <a:ext cx="7125113" cy="924475"/>
          </a:xfrm>
        </p:spPr>
        <p:txBody>
          <a:bodyPr>
            <a:normAutofit fontScale="90000"/>
          </a:bodyPr>
          <a:lstStyle/>
          <a:p>
            <a:pPr algn="r"/>
            <a:r>
              <a:rPr lang="nl-NL" dirty="0" smtClean="0"/>
              <a:t>Klik op de </a:t>
            </a:r>
            <a:br>
              <a:rPr lang="nl-NL" dirty="0" smtClean="0"/>
            </a:br>
            <a:r>
              <a:rPr lang="nl-NL" dirty="0" smtClean="0"/>
              <a:t>paarse rechthoeken</a:t>
            </a:r>
            <a:endParaRPr lang="nl-NL" dirty="0"/>
          </a:p>
        </p:txBody>
      </p:sp>
      <p:sp>
        <p:nvSpPr>
          <p:cNvPr id="3" name="Actieknop: Verder of Volgende 2">
            <a:hlinkClick r:id="" action="ppaction://hlinkshowjump?jump=nextslide" highlightClick="1"/>
          </p:cNvPr>
          <p:cNvSpPr/>
          <p:nvPr/>
        </p:nvSpPr>
        <p:spPr>
          <a:xfrm>
            <a:off x="5652120" y="5530556"/>
            <a:ext cx="1042416" cy="1042416"/>
          </a:xfrm>
          <a:prstGeom prst="actionButtonForwardNex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dirty="0"/>
              <a:t> </a:t>
            </a:r>
            <a:r>
              <a:rPr lang="nl-NL" dirty="0" smtClean="0"/>
              <a:t>                            </a:t>
            </a:r>
            <a:r>
              <a:rPr lang="nl-NL" dirty="0" err="1" smtClean="0"/>
              <a:t>digibordpeuters</a:t>
            </a:r>
            <a:endParaRPr lang="nl-NL" dirty="0"/>
          </a:p>
        </p:txBody>
      </p:sp>
      <p:pic>
        <p:nvPicPr>
          <p:cNvPr id="20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11560" y="5877480"/>
            <a:ext cx="609600" cy="609600"/>
          </a:xfrm>
          <a:prstGeom prst="rect">
            <a:avLst/>
          </a:prstGeom>
        </p:spPr>
      </p:pic>
      <p:sp>
        <p:nvSpPr>
          <p:cNvPr id="21" name="Actieknop: Verder of Volgende 20">
            <a:hlinkClick r:id="" action="ppaction://hlinkshowjump?jump=nextslide" highlightClick="1"/>
          </p:cNvPr>
          <p:cNvSpPr/>
          <p:nvPr/>
        </p:nvSpPr>
        <p:spPr>
          <a:xfrm>
            <a:off x="6804248" y="5530556"/>
            <a:ext cx="1042416" cy="1042416"/>
          </a:xfrm>
          <a:prstGeom prst="actionButtonForwardNex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766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53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40156 0.098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87" y="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0.19236 -0.0960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18" y="-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3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al 4"/>
          <p:cNvSpPr/>
          <p:nvPr/>
        </p:nvSpPr>
        <p:spPr>
          <a:xfrm>
            <a:off x="3780032" y="1923820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3707904" y="3068960"/>
            <a:ext cx="1260000" cy="12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Gelijkbenige driehoek 6"/>
          <p:cNvSpPr/>
          <p:nvPr/>
        </p:nvSpPr>
        <p:spPr>
          <a:xfrm>
            <a:off x="3716467" y="548680"/>
            <a:ext cx="1260000" cy="12600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 rot="2722291">
            <a:off x="2347388" y="2569647"/>
            <a:ext cx="1368152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 rot="18700377">
            <a:off x="4908579" y="2553645"/>
            <a:ext cx="1368152" cy="4320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 rot="5400000">
            <a:off x="4067804" y="4998162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 rot="16200000">
            <a:off x="3227066" y="4988797"/>
            <a:ext cx="136815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 rot="5400000">
            <a:off x="4076367" y="4988797"/>
            <a:ext cx="1368152" cy="4320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 rot="16200000">
            <a:off x="3240624" y="4988796"/>
            <a:ext cx="1368152" cy="4320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Gelijkbenige driehoek 16"/>
          <p:cNvSpPr/>
          <p:nvPr/>
        </p:nvSpPr>
        <p:spPr>
          <a:xfrm>
            <a:off x="3690032" y="548680"/>
            <a:ext cx="1260000" cy="12600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3716467" y="3073336"/>
            <a:ext cx="1260000" cy="126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15-6-2014</a:t>
            </a:r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nl-NL" dirty="0"/>
              <a:t> </a:t>
            </a:r>
            <a:r>
              <a:rPr lang="nl-NL" dirty="0" smtClean="0"/>
              <a:t>                            </a:t>
            </a:r>
            <a:r>
              <a:rPr lang="nl-NL" dirty="0" err="1" smtClean="0"/>
              <a:t>digibordpeuters</a:t>
            </a:r>
            <a:endParaRPr lang="nl-NL" dirty="0"/>
          </a:p>
        </p:txBody>
      </p:sp>
      <p:sp>
        <p:nvSpPr>
          <p:cNvPr id="21" name="Lachebekje 20"/>
          <p:cNvSpPr/>
          <p:nvPr/>
        </p:nvSpPr>
        <p:spPr>
          <a:xfrm>
            <a:off x="3780032" y="1923820"/>
            <a:ext cx="1080000" cy="10800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23528" y="5898262"/>
            <a:ext cx="609600" cy="609600"/>
          </a:xfrm>
          <a:prstGeom prst="rect">
            <a:avLst/>
          </a:prstGeom>
        </p:spPr>
      </p:pic>
      <p:sp>
        <p:nvSpPr>
          <p:cNvPr id="23" name="Actieknop: Introductiepagina 22">
            <a:hlinkClick r:id="" action="ppaction://hlinkshowjump?jump=firstslide" highlightClick="1"/>
          </p:cNvPr>
          <p:cNvSpPr/>
          <p:nvPr/>
        </p:nvSpPr>
        <p:spPr>
          <a:xfrm>
            <a:off x="5999694" y="5454002"/>
            <a:ext cx="1042416" cy="1042416"/>
          </a:xfrm>
          <a:prstGeom prst="actionButtonHome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60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Zomer</Template>
  <TotalTime>233</TotalTime>
  <Words>38</Words>
  <Application>Microsoft Office PowerPoint</Application>
  <PresentationFormat>Diavoorstelling (4:3)</PresentationFormat>
  <Paragraphs>20</Paragraphs>
  <Slides>7</Slides>
  <Notes>0</Notes>
  <HiddenSlides>0</HiddenSlides>
  <MMClips>7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Summer</vt:lpstr>
      <vt:lpstr>vormenpoppetje!</vt:lpstr>
      <vt:lpstr>Klik op de  gele cirkel</vt:lpstr>
      <vt:lpstr>Klik op het  rode vierkant</vt:lpstr>
      <vt:lpstr>Klik op de  blauwe rechthoeken</vt:lpstr>
      <vt:lpstr>Klik op de  groene driehoek</vt:lpstr>
      <vt:lpstr>Klik op de  paarse rechthoeken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Annie</dc:creator>
  <cp:lastModifiedBy>Annie</cp:lastModifiedBy>
  <cp:revision>14</cp:revision>
  <dcterms:created xsi:type="dcterms:W3CDTF">2014-06-15T13:23:55Z</dcterms:created>
  <dcterms:modified xsi:type="dcterms:W3CDTF">2014-06-15T18:54:15Z</dcterms:modified>
</cp:coreProperties>
</file>