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2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B6267-4B0E-4C50-A28A-2FE3FD3BEE21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FD670-EA7E-4549-834D-D208A797A3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11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8838-22A5-4E4C-A1C9-6E6D93396A2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85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8838-22A5-4E4C-A1C9-6E6D93396A2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11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8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74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73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41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5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14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26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73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01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0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5CEF-8A27-4F3A-96E8-A5F072AEC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8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6" Type="http://schemas.openxmlformats.org/officeDocument/2006/relationships/image" Target="../media/image9.png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34.png"/><Relationship Id="rId5" Type="http://schemas.openxmlformats.org/officeDocument/2006/relationships/image" Target="../media/image21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8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41.jpg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image" Target="../media/image40.jpg"/><Relationship Id="rId2" Type="http://schemas.openxmlformats.org/officeDocument/2006/relationships/audio" Target="../media/media3.wav"/><Relationship Id="rId16" Type="http://schemas.openxmlformats.org/officeDocument/2006/relationships/image" Target="../media/image5.png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39.png"/><Relationship Id="rId5" Type="http://schemas.microsoft.com/office/2007/relationships/media" Target="../media/media5.wav"/><Relationship Id="rId15" Type="http://schemas.openxmlformats.org/officeDocument/2006/relationships/image" Target="../media/image43.jp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wav"/><Relationship Id="rId13" Type="http://schemas.openxmlformats.org/officeDocument/2006/relationships/image" Target="../media/image41.jpg"/><Relationship Id="rId3" Type="http://schemas.microsoft.com/office/2007/relationships/media" Target="../media/media8.wav"/><Relationship Id="rId7" Type="http://schemas.microsoft.com/office/2007/relationships/media" Target="../media/media3.wav"/><Relationship Id="rId12" Type="http://schemas.openxmlformats.org/officeDocument/2006/relationships/image" Target="../media/image45.png"/><Relationship Id="rId2" Type="http://schemas.openxmlformats.org/officeDocument/2006/relationships/audio" Target="../media/media7.wav"/><Relationship Id="rId16" Type="http://schemas.openxmlformats.org/officeDocument/2006/relationships/image" Target="../media/image48.jp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44.png"/><Relationship Id="rId5" Type="http://schemas.microsoft.com/office/2007/relationships/media" Target="../media/media9.wav"/><Relationship Id="rId15" Type="http://schemas.openxmlformats.org/officeDocument/2006/relationships/image" Target="../media/image47.jpg"/><Relationship Id="rId10" Type="http://schemas.openxmlformats.org/officeDocument/2006/relationships/image" Target="../media/image5.png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13" Type="http://schemas.openxmlformats.org/officeDocument/2006/relationships/image" Target="../media/image40.jpg"/><Relationship Id="rId3" Type="http://schemas.microsoft.com/office/2007/relationships/media" Target="../media/media10.wav"/><Relationship Id="rId7" Type="http://schemas.microsoft.com/office/2007/relationships/media" Target="../media/media12.wav"/><Relationship Id="rId12" Type="http://schemas.openxmlformats.org/officeDocument/2006/relationships/image" Target="../media/image5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11.wav"/><Relationship Id="rId11" Type="http://schemas.openxmlformats.org/officeDocument/2006/relationships/image" Target="../media/image50.png"/><Relationship Id="rId5" Type="http://schemas.microsoft.com/office/2007/relationships/media" Target="../media/media11.wav"/><Relationship Id="rId15" Type="http://schemas.openxmlformats.org/officeDocument/2006/relationships/image" Target="../media/image38.jpg"/><Relationship Id="rId10" Type="http://schemas.openxmlformats.org/officeDocument/2006/relationships/image" Target="../media/image49.jpg"/><Relationship Id="rId4" Type="http://schemas.openxmlformats.org/officeDocument/2006/relationships/audio" Target="../media/media10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41.jpg"/><Relationship Id="rId3" Type="http://schemas.microsoft.com/office/2007/relationships/media" Target="../media/media5.wav"/><Relationship Id="rId7" Type="http://schemas.microsoft.com/office/2007/relationships/media" Target="../media/media13.wav"/><Relationship Id="rId12" Type="http://schemas.openxmlformats.org/officeDocument/2006/relationships/image" Target="../media/image5.png"/><Relationship Id="rId17" Type="http://schemas.openxmlformats.org/officeDocument/2006/relationships/image" Target="../media/image44.png"/><Relationship Id="rId2" Type="http://schemas.openxmlformats.org/officeDocument/2006/relationships/audio" Target="../media/media3.wav"/><Relationship Id="rId16" Type="http://schemas.openxmlformats.org/officeDocument/2006/relationships/image" Target="../media/image36.png"/><Relationship Id="rId1" Type="http://schemas.microsoft.com/office/2007/relationships/media" Target="../media/media3.wav"/><Relationship Id="rId6" Type="http://schemas.openxmlformats.org/officeDocument/2006/relationships/audio" Target="../media/media7.wav"/><Relationship Id="rId11" Type="http://schemas.openxmlformats.org/officeDocument/2006/relationships/image" Target="../media/image52.jpg"/><Relationship Id="rId5" Type="http://schemas.microsoft.com/office/2007/relationships/media" Target="../media/media7.wav"/><Relationship Id="rId15" Type="http://schemas.openxmlformats.org/officeDocument/2006/relationships/image" Target="../media/image47.jp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5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openxmlformats.org/officeDocument/2006/relationships/image" Target="../media/image42.jpg"/><Relationship Id="rId3" Type="http://schemas.microsoft.com/office/2007/relationships/media" Target="../media/media14.wav"/><Relationship Id="rId7" Type="http://schemas.microsoft.com/office/2007/relationships/media" Target="../media/media16.wav"/><Relationship Id="rId12" Type="http://schemas.openxmlformats.org/officeDocument/2006/relationships/image" Target="../media/image54.jpg"/><Relationship Id="rId2" Type="http://schemas.openxmlformats.org/officeDocument/2006/relationships/audio" Target="../media/media3.wav"/><Relationship Id="rId16" Type="http://schemas.openxmlformats.org/officeDocument/2006/relationships/image" Target="../media/image44.png"/><Relationship Id="rId1" Type="http://schemas.microsoft.com/office/2007/relationships/media" Target="../media/media3.wav"/><Relationship Id="rId6" Type="http://schemas.openxmlformats.org/officeDocument/2006/relationships/audio" Target="../media/media15.wav"/><Relationship Id="rId11" Type="http://schemas.openxmlformats.org/officeDocument/2006/relationships/image" Target="../media/image47.jpg"/><Relationship Id="rId5" Type="http://schemas.microsoft.com/office/2007/relationships/media" Target="../media/media15.wav"/><Relationship Id="rId15" Type="http://schemas.openxmlformats.org/officeDocument/2006/relationships/image" Target="../media/image5.png"/><Relationship Id="rId10" Type="http://schemas.openxmlformats.org/officeDocument/2006/relationships/image" Target="../media/image53.jpg"/><Relationship Id="rId4" Type="http://schemas.openxmlformats.org/officeDocument/2006/relationships/audio" Target="../media/media14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wav"/><Relationship Id="rId13" Type="http://schemas.openxmlformats.org/officeDocument/2006/relationships/image" Target="../media/image51.png"/><Relationship Id="rId3" Type="http://schemas.microsoft.com/office/2007/relationships/media" Target="../media/media17.wav"/><Relationship Id="rId7" Type="http://schemas.microsoft.com/office/2007/relationships/media" Target="../media/media19.wav"/><Relationship Id="rId12" Type="http://schemas.openxmlformats.org/officeDocument/2006/relationships/image" Target="../media/image41.jpg"/><Relationship Id="rId2" Type="http://schemas.openxmlformats.org/officeDocument/2006/relationships/audio" Target="../media/media3.wav"/><Relationship Id="rId16" Type="http://schemas.openxmlformats.org/officeDocument/2006/relationships/image" Target="../media/image44.png"/><Relationship Id="rId1" Type="http://schemas.microsoft.com/office/2007/relationships/media" Target="../media/media3.wav"/><Relationship Id="rId6" Type="http://schemas.openxmlformats.org/officeDocument/2006/relationships/audio" Target="../media/media18.wav"/><Relationship Id="rId11" Type="http://schemas.openxmlformats.org/officeDocument/2006/relationships/image" Target="../media/image46.png"/><Relationship Id="rId5" Type="http://schemas.microsoft.com/office/2007/relationships/media" Target="../media/media18.wav"/><Relationship Id="rId15" Type="http://schemas.openxmlformats.org/officeDocument/2006/relationships/image" Target="../media/image5.png"/><Relationship Id="rId10" Type="http://schemas.openxmlformats.org/officeDocument/2006/relationships/image" Target="../media/image56.jpg"/><Relationship Id="rId4" Type="http://schemas.openxmlformats.org/officeDocument/2006/relationships/audio" Target="../media/media17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openxmlformats.org/officeDocument/2006/relationships/image" Target="../media/image41.jpg"/><Relationship Id="rId3" Type="http://schemas.microsoft.com/office/2007/relationships/media" Target="../media/media20.wav"/><Relationship Id="rId7" Type="http://schemas.microsoft.com/office/2007/relationships/media" Target="../media/media22.wav"/><Relationship Id="rId12" Type="http://schemas.openxmlformats.org/officeDocument/2006/relationships/image" Target="../media/image47.jpg"/><Relationship Id="rId2" Type="http://schemas.openxmlformats.org/officeDocument/2006/relationships/audio" Target="../media/media3.wav"/><Relationship Id="rId16" Type="http://schemas.openxmlformats.org/officeDocument/2006/relationships/image" Target="../media/image44.png"/><Relationship Id="rId1" Type="http://schemas.microsoft.com/office/2007/relationships/media" Target="../media/media3.wav"/><Relationship Id="rId6" Type="http://schemas.openxmlformats.org/officeDocument/2006/relationships/audio" Target="../media/media21.wav"/><Relationship Id="rId11" Type="http://schemas.openxmlformats.org/officeDocument/2006/relationships/image" Target="../media/image50.png"/><Relationship Id="rId5" Type="http://schemas.microsoft.com/office/2007/relationships/media" Target="../media/media21.wav"/><Relationship Id="rId15" Type="http://schemas.openxmlformats.org/officeDocument/2006/relationships/image" Target="../media/image5.png"/><Relationship Id="rId10" Type="http://schemas.openxmlformats.org/officeDocument/2006/relationships/image" Target="../media/image57.jpg"/><Relationship Id="rId4" Type="http://schemas.openxmlformats.org/officeDocument/2006/relationships/audio" Target="../media/media20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openxmlformats.org/officeDocument/2006/relationships/image" Target="../media/image54.jpg"/><Relationship Id="rId3" Type="http://schemas.microsoft.com/office/2007/relationships/media" Target="../media/media23.wav"/><Relationship Id="rId7" Type="http://schemas.microsoft.com/office/2007/relationships/media" Target="../media/media25.wav"/><Relationship Id="rId12" Type="http://schemas.openxmlformats.org/officeDocument/2006/relationships/image" Target="../media/image47.jpg"/><Relationship Id="rId2" Type="http://schemas.openxmlformats.org/officeDocument/2006/relationships/audio" Target="../media/media3.wav"/><Relationship Id="rId16" Type="http://schemas.openxmlformats.org/officeDocument/2006/relationships/image" Target="../media/image44.png"/><Relationship Id="rId1" Type="http://schemas.microsoft.com/office/2007/relationships/media" Target="../media/media3.wav"/><Relationship Id="rId6" Type="http://schemas.openxmlformats.org/officeDocument/2006/relationships/audio" Target="../media/media24.wav"/><Relationship Id="rId11" Type="http://schemas.openxmlformats.org/officeDocument/2006/relationships/image" Target="../media/image50.png"/><Relationship Id="rId5" Type="http://schemas.microsoft.com/office/2007/relationships/media" Target="../media/media24.wav"/><Relationship Id="rId15" Type="http://schemas.openxmlformats.org/officeDocument/2006/relationships/image" Target="../media/image5.png"/><Relationship Id="rId10" Type="http://schemas.openxmlformats.org/officeDocument/2006/relationships/image" Target="../media/image59.jpg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image" Target="../media/image18.png"/><Relationship Id="rId5" Type="http://schemas.openxmlformats.org/officeDocument/2006/relationships/image" Target="../media/image4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2286319" cy="171473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Afbeelding 4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21088"/>
            <a:ext cx="2286319" cy="171473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6" name="Afbeelding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8"/>
            <a:ext cx="2286319" cy="171473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1" name="Tekstvak 10"/>
          <p:cNvSpPr txBox="1"/>
          <p:nvPr/>
        </p:nvSpPr>
        <p:spPr>
          <a:xfrm>
            <a:off x="439453" y="1340768"/>
            <a:ext cx="8247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Kies een spel of </a:t>
            </a:r>
          </a:p>
          <a:p>
            <a:pPr algn="ctr"/>
            <a:r>
              <a:rPr lang="nl-NL" sz="44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luister naar de liedjes</a:t>
            </a:r>
            <a:endParaRPr lang="nl-NL" sz="44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0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Waar zie je dezelfde sneeuwklokjes?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26629" name="Afbeelding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19954"/>
          <a:stretch>
            <a:fillRect/>
          </a:stretch>
        </p:blipFill>
        <p:spPr bwMode="auto">
          <a:xfrm>
            <a:off x="755650" y="27813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19954"/>
          <a:stretch>
            <a:fillRect/>
          </a:stretch>
        </p:blipFill>
        <p:spPr bwMode="auto">
          <a:xfrm>
            <a:off x="5083175" y="27813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-1913" r="16518" b="1913"/>
          <a:stretch>
            <a:fillRect/>
          </a:stretch>
        </p:blipFill>
        <p:spPr bwMode="auto">
          <a:xfrm>
            <a:off x="2987675" y="27813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8"/>
          <a:stretch>
            <a:fillRect/>
          </a:stretch>
        </p:blipFill>
        <p:spPr bwMode="auto">
          <a:xfrm>
            <a:off x="7164388" y="2733675"/>
            <a:ext cx="18002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2700338" y="2781300"/>
            <a:ext cx="0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755650" y="4868863"/>
            <a:ext cx="1800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eknop: Verder of Volgende 14">
            <a:hlinkClick r:id="" action="ppaction://hlinkshowjump?jump=nextslide" highlightClick="1"/>
          </p:cNvPr>
          <p:cNvSpPr/>
          <p:nvPr/>
        </p:nvSpPr>
        <p:spPr>
          <a:xfrm>
            <a:off x="8243888" y="5661025"/>
            <a:ext cx="720725" cy="7207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E8A23948.wav">
            <a:hlinkClick r:id="" action="ppaction://media"/>
          </p:cNvPr>
          <p:cNvPicPr>
            <a:picLocks noChangeAspect="1"/>
          </p:cNvPicPr>
          <p:nvPr>
            <a:wavAudioFile r:embed="rId1" name="E8A2A8B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772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Waar zie je dezelfde krokussen?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27653" name="Afbeelding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5"/>
          <a:stretch>
            <a:fillRect/>
          </a:stretch>
        </p:blipFill>
        <p:spPr bwMode="auto">
          <a:xfrm>
            <a:off x="395288" y="27082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5"/>
          <a:stretch>
            <a:fillRect/>
          </a:stretch>
        </p:blipFill>
        <p:spPr bwMode="auto">
          <a:xfrm>
            <a:off x="2987675" y="269875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1462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9"/>
          <a:stretch>
            <a:fillRect/>
          </a:stretch>
        </p:blipFill>
        <p:spPr bwMode="auto">
          <a:xfrm>
            <a:off x="6948488" y="271462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2555875" y="2698750"/>
            <a:ext cx="0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95288" y="4797425"/>
            <a:ext cx="1944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8027988" y="5373688"/>
            <a:ext cx="720725" cy="7191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29E33980.wav">
            <a:hlinkClick r:id="" action="ppaction://media"/>
          </p:cNvPr>
          <p:cNvPicPr>
            <a:picLocks noChangeAspect="1"/>
          </p:cNvPicPr>
          <p:nvPr>
            <a:wavAudioFile r:embed="rId1" name="29E3C72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83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Waar zie je dezelfde tulpen?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28677" name="Afbeelding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241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/>
          <a:stretch>
            <a:fillRect/>
          </a:stretch>
        </p:blipFill>
        <p:spPr bwMode="auto">
          <a:xfrm>
            <a:off x="2627313" y="29241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3" b="9825"/>
          <a:stretch>
            <a:fillRect/>
          </a:stretch>
        </p:blipFill>
        <p:spPr bwMode="auto">
          <a:xfrm>
            <a:off x="4665663" y="289718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2411413" y="2924175"/>
            <a:ext cx="0" cy="177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95288" y="5013325"/>
            <a:ext cx="1800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7812088" y="5705475"/>
            <a:ext cx="720725" cy="7207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F1664011.wav">
            <a:hlinkClick r:id="" action="ppaction://media"/>
          </p:cNvPr>
          <p:cNvPicPr>
            <a:picLocks noChangeAspect="1"/>
          </p:cNvPicPr>
          <p:nvPr>
            <a:wavAudioFile r:embed="rId1" name="F1661999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816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050"/>
            <a:ext cx="9159875" cy="88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5" name="A50C4042.wav">
            <a:hlinkClick r:id="" action="ppaction://media"/>
          </p:cNvPr>
          <p:cNvPicPr>
            <a:picLocks noChangeAspect="1"/>
          </p:cNvPicPr>
          <p:nvPr>
            <a:wavAudioFile r:embed="rId1" name="A50C70D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956550" y="5191125"/>
            <a:ext cx="1079500" cy="1079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" y="495803"/>
            <a:ext cx="2857500" cy="160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5803"/>
            <a:ext cx="2495550" cy="1828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nl-NL" dirty="0" smtClean="0"/>
              <a:t>Weet jij wie mijn mamma is?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03" y="4509119"/>
            <a:ext cx="1162050" cy="152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33" y="4266232"/>
            <a:ext cx="2276475" cy="2009775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552" y="5666407"/>
            <a:ext cx="609600" cy="609600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8172400" y="603311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3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2552700" cy="1790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9" y="3429000"/>
            <a:ext cx="2800350" cy="16383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42" y="3219450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76600"/>
            <a:ext cx="2628900" cy="17335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11" y="3324224"/>
            <a:ext cx="2619375" cy="1743075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9379" y="558924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9379" y="2707697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48042" y="2707697"/>
            <a:ext cx="609600" cy="609600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8043889" y="558924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19411" y="2609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5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6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5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5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6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57160" y="244948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1880" y="2449488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3567" y="2449488"/>
            <a:ext cx="609600" cy="609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57" y="620688"/>
            <a:ext cx="2495550" cy="1828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60" y="3494534"/>
            <a:ext cx="2790825" cy="1638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284984"/>
            <a:ext cx="2466975" cy="184785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567" y="5805264"/>
            <a:ext cx="609600" cy="609600"/>
          </a:xfrm>
          <a:prstGeom prst="rect">
            <a:avLst/>
          </a:prstGeom>
        </p:spPr>
      </p:pic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8245143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2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5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7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5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0688"/>
            <a:ext cx="2019300" cy="1524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2514600" cy="18192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84984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94534"/>
            <a:ext cx="2800350" cy="16383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9552" y="5805264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284984"/>
            <a:ext cx="2797793" cy="2470018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9552" y="2276872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72200" y="2276872"/>
            <a:ext cx="609600" cy="609600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8119175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47864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3582"/>
            <a:ext cx="2105025" cy="21717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3567" y="5805264"/>
            <a:ext cx="609600" cy="60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8640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06502"/>
            <a:ext cx="2790825" cy="16383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9552" y="232414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75856" y="2324140"/>
            <a:ext cx="609600" cy="6096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2495550" cy="18288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72200" y="2325282"/>
            <a:ext cx="609600" cy="609600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8165115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4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5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6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6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87" y="260648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9" y="3068960"/>
            <a:ext cx="2790825" cy="1638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07035"/>
            <a:ext cx="2533650" cy="18002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73710"/>
            <a:ext cx="2628900" cy="17335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17" y="2907036"/>
            <a:ext cx="2619375" cy="1822148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235675" y="5677433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0919" y="5677433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0919" y="2140399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91880" y="2140399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19517" y="2140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7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7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nl-NL" dirty="0" smtClean="0"/>
              <a:t>Waar zie je dezelfde bloemen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960440" cy="3838847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9280"/>
            <a:ext cx="609600" cy="6096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6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80"/>
            <a:ext cx="2619375" cy="1743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4" y="3284984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84984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8641"/>
            <a:ext cx="3058087" cy="184785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278239" y="5661248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5536" y="5661248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5536" y="231253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62284" y="2312537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40152" y="2312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2" y="3177927"/>
            <a:ext cx="2514600" cy="18192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177927"/>
            <a:ext cx="2790825" cy="16383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68377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0" y="3197818"/>
            <a:ext cx="2476500" cy="184785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263191" y="573325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5933" y="5733256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0624" y="235877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47864" y="2358777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16216" y="2358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8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09/04/2014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3" y="3140968"/>
            <a:ext cx="2514600" cy="1819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3321943"/>
            <a:ext cx="2790825" cy="16383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60018"/>
            <a:ext cx="2533650" cy="18002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3160018"/>
            <a:ext cx="2907581" cy="2177879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8360641" y="5833183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423" y="580526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76587" y="234888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7423" y="234888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16216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9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7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9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1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7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  <p:pic>
        <p:nvPicPr>
          <p:cNvPr id="5" name="0C993498.wav">
            <a:hlinkClick r:id="" action="ppaction://media"/>
          </p:cNvPr>
          <p:cNvPicPr>
            <a:picLocks noChangeAspect="1"/>
          </p:cNvPicPr>
          <p:nvPr>
            <a:wavAudioFile r:embed="rId1" name="0C99B20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5086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956376" y="545342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27109"/>
            <a:ext cx="5760640" cy="4314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7772400" cy="1470025"/>
          </a:xfrm>
        </p:spPr>
        <p:txBody>
          <a:bodyPr/>
          <a:lstStyle/>
          <a:p>
            <a:r>
              <a:rPr lang="nl-NL" altLang="nl-NL" smtClean="0"/>
              <a:t>Waar zie je dezelfde hyacinten?</a:t>
            </a:r>
          </a:p>
        </p:txBody>
      </p:sp>
      <p:pic>
        <p:nvPicPr>
          <p:cNvPr id="19459" name="Afbeelding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2700338" y="2636838"/>
            <a:ext cx="0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368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2636838"/>
            <a:ext cx="17986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/>
        </p:nvCxnSpPr>
        <p:spPr>
          <a:xfrm>
            <a:off x="395288" y="4724400"/>
            <a:ext cx="1933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8069263" y="5589588"/>
            <a:ext cx="719137" cy="7191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3" name="B2333683.wav">
            <a:hlinkClick r:id="" action="ppaction://media"/>
          </p:cNvPr>
          <p:cNvPicPr>
            <a:picLocks noChangeAspect="1"/>
          </p:cNvPicPr>
          <p:nvPr>
            <a:wavAudioFile r:embed="rId1" name="B233F0A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Waar zie je dezelfde krokussen?</a:t>
            </a:r>
          </a:p>
        </p:txBody>
      </p:sp>
      <p:pic>
        <p:nvPicPr>
          <p:cNvPr id="2048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17986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2627313" y="2708275"/>
            <a:ext cx="0" cy="187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468313" y="4868863"/>
            <a:ext cx="1798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082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8027988" y="5516563"/>
            <a:ext cx="720725" cy="7207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14" name="Afbeelding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41C3714.wav">
            <a:hlinkClick r:id="" action="ppaction://media"/>
          </p:cNvPr>
          <p:cNvPicPr>
            <a:picLocks noChangeAspect="1"/>
          </p:cNvPicPr>
          <p:nvPr>
            <a:wavAudioFile r:embed="rId1" name="741C1850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Waar zie je dezelfde hyacinten?</a:t>
            </a:r>
          </a:p>
        </p:txBody>
      </p:sp>
      <p:pic>
        <p:nvPicPr>
          <p:cNvPr id="21507" name="Afbeelding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41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424113"/>
            <a:ext cx="17986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41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/>
          <p:cNvCxnSpPr/>
          <p:nvPr/>
        </p:nvCxnSpPr>
        <p:spPr>
          <a:xfrm>
            <a:off x="2627784" y="2420938"/>
            <a:ext cx="0" cy="180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611188" y="4437112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7894638" y="5516563"/>
            <a:ext cx="720725" cy="7207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7" name="0C8B3761.wav">
            <a:hlinkClick r:id="" action="ppaction://media"/>
          </p:cNvPr>
          <p:cNvPicPr>
            <a:picLocks noChangeAspect="1"/>
          </p:cNvPicPr>
          <p:nvPr>
            <a:wavAudioFile r:embed="rId1" name="0C8BC3D2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7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Waar zie je dezelfde narcissen?</a:t>
            </a:r>
          </a:p>
        </p:txBody>
      </p:sp>
      <p:pic>
        <p:nvPicPr>
          <p:cNvPr id="22531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1714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1714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9082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/>
          <p:cNvCxnSpPr/>
          <p:nvPr/>
        </p:nvCxnSpPr>
        <p:spPr>
          <a:xfrm>
            <a:off x="2555875" y="2781300"/>
            <a:ext cx="0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539750" y="4868863"/>
            <a:ext cx="171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719138" cy="7207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3" name="78483792.wav">
            <a:hlinkClick r:id="" action="ppaction://media"/>
          </p:cNvPr>
          <p:cNvPicPr>
            <a:picLocks noChangeAspect="1"/>
          </p:cNvPicPr>
          <p:nvPr>
            <a:wavAudioFile r:embed="rId1" name="7848439A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Waar zie je dezelfde hyacinten?</a:t>
            </a:r>
          </a:p>
        </p:txBody>
      </p:sp>
      <p:pic>
        <p:nvPicPr>
          <p:cNvPr id="23555" name="Afbeelding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431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4948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431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43138"/>
            <a:ext cx="17986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/>
          <p:cNvCxnSpPr/>
          <p:nvPr/>
        </p:nvCxnSpPr>
        <p:spPr>
          <a:xfrm>
            <a:off x="2484438" y="2243138"/>
            <a:ext cx="0" cy="180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395288" y="4365625"/>
            <a:ext cx="1800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datum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8027988" y="5586413"/>
            <a:ext cx="720725" cy="7207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183F3824.wav">
            <a:hlinkClick r:id="" action="ppaction://media"/>
          </p:cNvPr>
          <p:cNvPicPr>
            <a:picLocks noChangeAspect="1"/>
          </p:cNvPicPr>
          <p:nvPr>
            <a:wavAudioFile r:embed="rId1" name="183F323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6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Waar zie je dezelfde tulpen?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24581" name="Afbeelding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565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384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010525" y="5589588"/>
            <a:ext cx="719138" cy="7191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" name="12A93855.wav">
            <a:hlinkClick r:id="" action="ppaction://media"/>
          </p:cNvPr>
          <p:cNvPicPr>
            <a:picLocks noChangeAspect="1"/>
          </p:cNvPicPr>
          <p:nvPr>
            <a:wavAudioFile r:embed="rId1" name="12A9F8C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99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/>
        </p:nvCxnSpPr>
        <p:spPr>
          <a:xfrm>
            <a:off x="2555875" y="2565400"/>
            <a:ext cx="0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H="1">
            <a:off x="395288" y="4724400"/>
            <a:ext cx="1800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Waar zie je dezelfde blauwe druifjes?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09/04/2014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</a:p>
        </p:txBody>
      </p:sp>
      <p:pic>
        <p:nvPicPr>
          <p:cNvPr id="2560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432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8432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4162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2484438" y="2843213"/>
            <a:ext cx="0" cy="195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23850" y="5013325"/>
            <a:ext cx="194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eknop: Verder of Volgende 14">
            <a:hlinkClick r:id="" action="ppaction://hlinkshowjump?jump=nextslide" highlightClick="1"/>
          </p:cNvPr>
          <p:cNvSpPr/>
          <p:nvPr/>
        </p:nvSpPr>
        <p:spPr>
          <a:xfrm>
            <a:off x="8101013" y="5661025"/>
            <a:ext cx="719137" cy="7207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118A3902.wav">
            <a:hlinkClick r:id="" action="ppaction://media"/>
          </p:cNvPr>
          <p:cNvPicPr>
            <a:picLocks noChangeAspect="1"/>
          </p:cNvPicPr>
          <p:nvPr>
            <a:wavAudioFile r:embed="rId1" name="118A16E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129</Words>
  <Application>Microsoft Office PowerPoint</Application>
  <PresentationFormat>Diavoorstelling (4:3)</PresentationFormat>
  <Paragraphs>62</Paragraphs>
  <Slides>23</Slides>
  <Notes>2</Notes>
  <HiddenSlides>0</HiddenSlides>
  <MMClips>46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PowerPoint-presentatie</vt:lpstr>
      <vt:lpstr>Waar zie je dezelfde bloemen</vt:lpstr>
      <vt:lpstr>Waar zie je dezelfde hyacinten?</vt:lpstr>
      <vt:lpstr>Waar zie je dezelfde krokussen?</vt:lpstr>
      <vt:lpstr>Waar zie je dezelfde hyacinten?</vt:lpstr>
      <vt:lpstr>Waar zie je dezelfde narcissen?</vt:lpstr>
      <vt:lpstr>Waar zie je dezelfde hyacinten?</vt:lpstr>
      <vt:lpstr>Waar zie je dezelfde tulpen?</vt:lpstr>
      <vt:lpstr>Waar zie je dezelfde blauwe druifjes?</vt:lpstr>
      <vt:lpstr>Waar zie je dezelfde sneeuwklokjes?</vt:lpstr>
      <vt:lpstr>Waar zie je dezelfde krokussen?</vt:lpstr>
      <vt:lpstr>Waar zie je dezelfde tulpen?</vt:lpstr>
      <vt:lpstr>PowerPoint-presentatie</vt:lpstr>
      <vt:lpstr>Weet jij wie mijn mamma is?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</dc:creator>
  <cp:lastModifiedBy>Annie</cp:lastModifiedBy>
  <cp:revision>4</cp:revision>
  <dcterms:created xsi:type="dcterms:W3CDTF">2014-04-09T17:06:29Z</dcterms:created>
  <dcterms:modified xsi:type="dcterms:W3CDTF">2014-04-09T19:55:24Z</dcterms:modified>
</cp:coreProperties>
</file>