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302" r:id="rId2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BB6267-4B0E-4C50-A28A-2FE3FD3BEE21}" type="datetimeFigureOut">
              <a:rPr lang="nl-NL" smtClean="0"/>
              <a:t>9-4-2014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FFD670-EA7E-4549-834D-D208A797A3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1116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8838-22A5-4E4C-A1C9-6E6D93396A2C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4859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8838-22A5-4E4C-A1C9-6E6D93396A2C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0112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09/04/2014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F5CEF-8A27-4F3A-96E8-A5F072AECF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689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09/04/2014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F5CEF-8A27-4F3A-96E8-A5F072AECF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5747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09/04/2014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F5CEF-8A27-4F3A-96E8-A5F072AECF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9733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09/04/2014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F5CEF-8A27-4F3A-96E8-A5F072AECF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8419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09/04/2014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F5CEF-8A27-4F3A-96E8-A5F072AECF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9544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09/04/2014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F5CEF-8A27-4F3A-96E8-A5F072AECF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0143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09/04/2014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F5CEF-8A27-4F3A-96E8-A5F072AECF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3265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09/04/2014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F5CEF-8A27-4F3A-96E8-A5F072AECF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4732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09/04/2014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F5CEF-8A27-4F3A-96E8-A5F072AECF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0015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09/04/2014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F5CEF-8A27-4F3A-96E8-A5F072AECF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7086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09/04/2014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F5CEF-8A27-4F3A-96E8-A5F072AECF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2033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09/04/2014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F5CEF-8A27-4F3A-96E8-A5F072AECF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481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slide" Target="slide14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8.wav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9.wav"/><Relationship Id="rId6" Type="http://schemas.openxmlformats.org/officeDocument/2006/relationships/image" Target="../media/image9.png"/><Relationship Id="rId5" Type="http://schemas.openxmlformats.org/officeDocument/2006/relationships/image" Target="../media/image3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0.wav"/><Relationship Id="rId6" Type="http://schemas.openxmlformats.org/officeDocument/2006/relationships/image" Target="../media/image34.png"/><Relationship Id="rId5" Type="http://schemas.openxmlformats.org/officeDocument/2006/relationships/image" Target="../media/image21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8.jp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wav"/><Relationship Id="rId13" Type="http://schemas.openxmlformats.org/officeDocument/2006/relationships/image" Target="../media/image41.jpg"/><Relationship Id="rId3" Type="http://schemas.microsoft.com/office/2007/relationships/media" Target="../media/media4.wav"/><Relationship Id="rId7" Type="http://schemas.microsoft.com/office/2007/relationships/media" Target="../media/media6.wav"/><Relationship Id="rId12" Type="http://schemas.openxmlformats.org/officeDocument/2006/relationships/image" Target="../media/image40.jpg"/><Relationship Id="rId2" Type="http://schemas.openxmlformats.org/officeDocument/2006/relationships/audio" Target="../media/media3.wav"/><Relationship Id="rId16" Type="http://schemas.openxmlformats.org/officeDocument/2006/relationships/image" Target="../media/image5.png"/><Relationship Id="rId1" Type="http://schemas.microsoft.com/office/2007/relationships/media" Target="../media/media3.wav"/><Relationship Id="rId6" Type="http://schemas.openxmlformats.org/officeDocument/2006/relationships/audio" Target="../media/media5.wav"/><Relationship Id="rId11" Type="http://schemas.openxmlformats.org/officeDocument/2006/relationships/image" Target="../media/image39.png"/><Relationship Id="rId5" Type="http://schemas.microsoft.com/office/2007/relationships/media" Target="../media/media5.wav"/><Relationship Id="rId15" Type="http://schemas.openxmlformats.org/officeDocument/2006/relationships/image" Target="../media/image43.jpg"/><Relationship Id="rId10" Type="http://schemas.openxmlformats.org/officeDocument/2006/relationships/notesSlide" Target="../notesSlides/notesSlide1.xml"/><Relationship Id="rId4" Type="http://schemas.openxmlformats.org/officeDocument/2006/relationships/audio" Target="../media/media4.wav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2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media3.wav"/><Relationship Id="rId13" Type="http://schemas.openxmlformats.org/officeDocument/2006/relationships/image" Target="../media/image41.jpg"/><Relationship Id="rId3" Type="http://schemas.microsoft.com/office/2007/relationships/media" Target="../media/media8.wav"/><Relationship Id="rId7" Type="http://schemas.microsoft.com/office/2007/relationships/media" Target="../media/media3.wav"/><Relationship Id="rId12" Type="http://schemas.openxmlformats.org/officeDocument/2006/relationships/image" Target="../media/image45.png"/><Relationship Id="rId2" Type="http://schemas.openxmlformats.org/officeDocument/2006/relationships/audio" Target="../media/media7.wav"/><Relationship Id="rId16" Type="http://schemas.openxmlformats.org/officeDocument/2006/relationships/image" Target="../media/image48.jpg"/><Relationship Id="rId1" Type="http://schemas.microsoft.com/office/2007/relationships/media" Target="../media/media7.wav"/><Relationship Id="rId6" Type="http://schemas.openxmlformats.org/officeDocument/2006/relationships/audio" Target="../media/media9.wav"/><Relationship Id="rId11" Type="http://schemas.openxmlformats.org/officeDocument/2006/relationships/image" Target="../media/image44.png"/><Relationship Id="rId5" Type="http://schemas.microsoft.com/office/2007/relationships/media" Target="../media/media9.wav"/><Relationship Id="rId15" Type="http://schemas.openxmlformats.org/officeDocument/2006/relationships/image" Target="../media/image47.jpg"/><Relationship Id="rId10" Type="http://schemas.openxmlformats.org/officeDocument/2006/relationships/image" Target="../media/image5.png"/><Relationship Id="rId4" Type="http://schemas.openxmlformats.org/officeDocument/2006/relationships/audio" Target="../media/media8.wav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media12.wav"/><Relationship Id="rId13" Type="http://schemas.openxmlformats.org/officeDocument/2006/relationships/image" Target="../media/image40.jpg"/><Relationship Id="rId3" Type="http://schemas.microsoft.com/office/2007/relationships/media" Target="../media/media10.wav"/><Relationship Id="rId7" Type="http://schemas.microsoft.com/office/2007/relationships/media" Target="../media/media12.wav"/><Relationship Id="rId12" Type="http://schemas.openxmlformats.org/officeDocument/2006/relationships/image" Target="../media/image51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audio" Target="../media/media11.wav"/><Relationship Id="rId11" Type="http://schemas.openxmlformats.org/officeDocument/2006/relationships/image" Target="../media/image50.png"/><Relationship Id="rId5" Type="http://schemas.microsoft.com/office/2007/relationships/media" Target="../media/media11.wav"/><Relationship Id="rId15" Type="http://schemas.openxmlformats.org/officeDocument/2006/relationships/image" Target="../media/image38.jpg"/><Relationship Id="rId10" Type="http://schemas.openxmlformats.org/officeDocument/2006/relationships/image" Target="../media/image49.jpg"/><Relationship Id="rId4" Type="http://schemas.openxmlformats.org/officeDocument/2006/relationships/audio" Target="../media/media10.wav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wav"/><Relationship Id="rId13" Type="http://schemas.openxmlformats.org/officeDocument/2006/relationships/image" Target="../media/image41.jpg"/><Relationship Id="rId3" Type="http://schemas.microsoft.com/office/2007/relationships/media" Target="../media/media5.wav"/><Relationship Id="rId7" Type="http://schemas.microsoft.com/office/2007/relationships/media" Target="../media/media13.wav"/><Relationship Id="rId12" Type="http://schemas.openxmlformats.org/officeDocument/2006/relationships/image" Target="../media/image5.png"/><Relationship Id="rId17" Type="http://schemas.openxmlformats.org/officeDocument/2006/relationships/image" Target="../media/image44.png"/><Relationship Id="rId2" Type="http://schemas.openxmlformats.org/officeDocument/2006/relationships/audio" Target="../media/media3.wav"/><Relationship Id="rId16" Type="http://schemas.openxmlformats.org/officeDocument/2006/relationships/image" Target="../media/image36.png"/><Relationship Id="rId1" Type="http://schemas.microsoft.com/office/2007/relationships/media" Target="../media/media3.wav"/><Relationship Id="rId6" Type="http://schemas.openxmlformats.org/officeDocument/2006/relationships/audio" Target="../media/media7.wav"/><Relationship Id="rId11" Type="http://schemas.openxmlformats.org/officeDocument/2006/relationships/image" Target="../media/image52.jpg"/><Relationship Id="rId5" Type="http://schemas.microsoft.com/office/2007/relationships/media" Target="../media/media7.wav"/><Relationship Id="rId15" Type="http://schemas.openxmlformats.org/officeDocument/2006/relationships/image" Target="../media/image47.jpg"/><Relationship Id="rId10" Type="http://schemas.openxmlformats.org/officeDocument/2006/relationships/notesSlide" Target="../notesSlides/notesSlide2.xml"/><Relationship Id="rId4" Type="http://schemas.openxmlformats.org/officeDocument/2006/relationships/audio" Target="../media/media5.wav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media16.wav"/><Relationship Id="rId13" Type="http://schemas.openxmlformats.org/officeDocument/2006/relationships/image" Target="../media/image42.jpg"/><Relationship Id="rId3" Type="http://schemas.microsoft.com/office/2007/relationships/media" Target="../media/media14.wav"/><Relationship Id="rId7" Type="http://schemas.microsoft.com/office/2007/relationships/media" Target="../media/media16.wav"/><Relationship Id="rId12" Type="http://schemas.openxmlformats.org/officeDocument/2006/relationships/image" Target="../media/image54.jpg"/><Relationship Id="rId2" Type="http://schemas.openxmlformats.org/officeDocument/2006/relationships/audio" Target="../media/media3.wav"/><Relationship Id="rId16" Type="http://schemas.openxmlformats.org/officeDocument/2006/relationships/image" Target="../media/image44.png"/><Relationship Id="rId1" Type="http://schemas.microsoft.com/office/2007/relationships/media" Target="../media/media3.wav"/><Relationship Id="rId6" Type="http://schemas.openxmlformats.org/officeDocument/2006/relationships/audio" Target="../media/media15.wav"/><Relationship Id="rId11" Type="http://schemas.openxmlformats.org/officeDocument/2006/relationships/image" Target="../media/image47.jpg"/><Relationship Id="rId5" Type="http://schemas.microsoft.com/office/2007/relationships/media" Target="../media/media15.wav"/><Relationship Id="rId15" Type="http://schemas.openxmlformats.org/officeDocument/2006/relationships/image" Target="../media/image5.png"/><Relationship Id="rId10" Type="http://schemas.openxmlformats.org/officeDocument/2006/relationships/image" Target="../media/image53.jpg"/><Relationship Id="rId4" Type="http://schemas.openxmlformats.org/officeDocument/2006/relationships/audio" Target="../media/media14.wav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5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media19.wav"/><Relationship Id="rId13" Type="http://schemas.openxmlformats.org/officeDocument/2006/relationships/image" Target="../media/image51.png"/><Relationship Id="rId3" Type="http://schemas.microsoft.com/office/2007/relationships/media" Target="../media/media17.wav"/><Relationship Id="rId7" Type="http://schemas.microsoft.com/office/2007/relationships/media" Target="../media/media19.wav"/><Relationship Id="rId12" Type="http://schemas.openxmlformats.org/officeDocument/2006/relationships/image" Target="../media/image41.jpg"/><Relationship Id="rId2" Type="http://schemas.openxmlformats.org/officeDocument/2006/relationships/audio" Target="../media/media3.wav"/><Relationship Id="rId16" Type="http://schemas.openxmlformats.org/officeDocument/2006/relationships/image" Target="../media/image44.png"/><Relationship Id="rId1" Type="http://schemas.microsoft.com/office/2007/relationships/media" Target="../media/media3.wav"/><Relationship Id="rId6" Type="http://schemas.openxmlformats.org/officeDocument/2006/relationships/audio" Target="../media/media18.wav"/><Relationship Id="rId11" Type="http://schemas.openxmlformats.org/officeDocument/2006/relationships/image" Target="../media/image46.png"/><Relationship Id="rId5" Type="http://schemas.microsoft.com/office/2007/relationships/media" Target="../media/media18.wav"/><Relationship Id="rId15" Type="http://schemas.openxmlformats.org/officeDocument/2006/relationships/image" Target="../media/image5.png"/><Relationship Id="rId10" Type="http://schemas.openxmlformats.org/officeDocument/2006/relationships/image" Target="../media/image56.jpg"/><Relationship Id="rId4" Type="http://schemas.openxmlformats.org/officeDocument/2006/relationships/audio" Target="../media/media17.wav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5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media22.wav"/><Relationship Id="rId13" Type="http://schemas.openxmlformats.org/officeDocument/2006/relationships/image" Target="../media/image41.jpg"/><Relationship Id="rId3" Type="http://schemas.microsoft.com/office/2007/relationships/media" Target="../media/media20.wav"/><Relationship Id="rId7" Type="http://schemas.microsoft.com/office/2007/relationships/media" Target="../media/media22.wav"/><Relationship Id="rId12" Type="http://schemas.openxmlformats.org/officeDocument/2006/relationships/image" Target="../media/image47.jpg"/><Relationship Id="rId2" Type="http://schemas.openxmlformats.org/officeDocument/2006/relationships/audio" Target="../media/media3.wav"/><Relationship Id="rId16" Type="http://schemas.openxmlformats.org/officeDocument/2006/relationships/image" Target="../media/image44.png"/><Relationship Id="rId1" Type="http://schemas.microsoft.com/office/2007/relationships/media" Target="../media/media3.wav"/><Relationship Id="rId6" Type="http://schemas.openxmlformats.org/officeDocument/2006/relationships/audio" Target="../media/media21.wav"/><Relationship Id="rId11" Type="http://schemas.openxmlformats.org/officeDocument/2006/relationships/image" Target="../media/image50.png"/><Relationship Id="rId5" Type="http://schemas.microsoft.com/office/2007/relationships/media" Target="../media/media21.wav"/><Relationship Id="rId15" Type="http://schemas.openxmlformats.org/officeDocument/2006/relationships/image" Target="../media/image5.png"/><Relationship Id="rId10" Type="http://schemas.openxmlformats.org/officeDocument/2006/relationships/image" Target="../media/image57.jpg"/><Relationship Id="rId4" Type="http://schemas.openxmlformats.org/officeDocument/2006/relationships/audio" Target="../media/media20.wav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58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media25.wav"/><Relationship Id="rId13" Type="http://schemas.openxmlformats.org/officeDocument/2006/relationships/image" Target="../media/image54.jpg"/><Relationship Id="rId3" Type="http://schemas.microsoft.com/office/2007/relationships/media" Target="../media/media23.wav"/><Relationship Id="rId7" Type="http://schemas.microsoft.com/office/2007/relationships/media" Target="../media/media25.wav"/><Relationship Id="rId12" Type="http://schemas.openxmlformats.org/officeDocument/2006/relationships/image" Target="../media/image47.jpg"/><Relationship Id="rId2" Type="http://schemas.openxmlformats.org/officeDocument/2006/relationships/audio" Target="../media/media3.wav"/><Relationship Id="rId16" Type="http://schemas.openxmlformats.org/officeDocument/2006/relationships/image" Target="../media/image44.png"/><Relationship Id="rId1" Type="http://schemas.microsoft.com/office/2007/relationships/media" Target="../media/media3.wav"/><Relationship Id="rId6" Type="http://schemas.openxmlformats.org/officeDocument/2006/relationships/audio" Target="../media/media24.wav"/><Relationship Id="rId11" Type="http://schemas.openxmlformats.org/officeDocument/2006/relationships/image" Target="../media/image50.png"/><Relationship Id="rId5" Type="http://schemas.microsoft.com/office/2007/relationships/media" Target="../media/media24.wav"/><Relationship Id="rId15" Type="http://schemas.openxmlformats.org/officeDocument/2006/relationships/image" Target="../media/image5.png"/><Relationship Id="rId10" Type="http://schemas.openxmlformats.org/officeDocument/2006/relationships/image" Target="../media/image59.jpg"/><Relationship Id="rId4" Type="http://schemas.openxmlformats.org/officeDocument/2006/relationships/audio" Target="../media/media23.wav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4" Type="http://schemas.openxmlformats.org/officeDocument/2006/relationships/image" Target="../media/image6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.wav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.wav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4.wav"/><Relationship Id="rId6" Type="http://schemas.openxmlformats.org/officeDocument/2006/relationships/image" Target="../media/image18.png"/><Relationship Id="rId5" Type="http://schemas.openxmlformats.org/officeDocument/2006/relationships/image" Target="../media/image4.jp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5.wav"/><Relationship Id="rId6" Type="http://schemas.openxmlformats.org/officeDocument/2006/relationships/image" Target="../media/image19.png"/><Relationship Id="rId5" Type="http://schemas.openxmlformats.org/officeDocument/2006/relationships/image" Target="../media/image8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6.wav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7.wav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221088"/>
            <a:ext cx="2286319" cy="1714739"/>
          </a:xfrm>
          <a:prstGeom prst="rect">
            <a:avLst/>
          </a:prstGeom>
          <a:ln w="57150">
            <a:solidFill>
              <a:srgbClr val="92D050"/>
            </a:solidFill>
          </a:ln>
        </p:spPr>
      </p:pic>
      <p:pic>
        <p:nvPicPr>
          <p:cNvPr id="5" name="Afbeelding 4">
            <a:hlinkClick r:id="" action="ppaction://noaction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221088"/>
            <a:ext cx="2286319" cy="1714739"/>
          </a:xfrm>
          <a:prstGeom prst="rect">
            <a:avLst/>
          </a:prstGeom>
          <a:ln w="57150">
            <a:solidFill>
              <a:srgbClr val="92D050"/>
            </a:solidFill>
          </a:ln>
        </p:spPr>
      </p:pic>
      <p:pic>
        <p:nvPicPr>
          <p:cNvPr id="6" name="Afbeelding 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221088"/>
            <a:ext cx="2286319" cy="1714739"/>
          </a:xfrm>
          <a:prstGeom prst="rect">
            <a:avLst/>
          </a:prstGeom>
          <a:ln w="57150">
            <a:solidFill>
              <a:srgbClr val="92D050"/>
            </a:solidFill>
          </a:ln>
        </p:spPr>
      </p:pic>
      <p:sp>
        <p:nvSpPr>
          <p:cNvPr id="11" name="Tekstvak 10"/>
          <p:cNvSpPr txBox="1"/>
          <p:nvPr/>
        </p:nvSpPr>
        <p:spPr>
          <a:xfrm>
            <a:off x="439453" y="1340768"/>
            <a:ext cx="82471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dirty="0" smtClean="0">
                <a:solidFill>
                  <a:srgbClr val="92D050"/>
                </a:solidFill>
                <a:latin typeface="Algerian" panose="04020705040A02060702" pitchFamily="82" charset="0"/>
              </a:rPr>
              <a:t>Kies een spel of </a:t>
            </a:r>
          </a:p>
          <a:p>
            <a:pPr algn="ctr"/>
            <a:r>
              <a:rPr lang="nl-NL" sz="4400" dirty="0" smtClean="0">
                <a:solidFill>
                  <a:srgbClr val="92D050"/>
                </a:solidFill>
                <a:latin typeface="Algerian" panose="04020705040A02060702" pitchFamily="82" charset="0"/>
              </a:rPr>
              <a:t>luister naar de liedjes</a:t>
            </a:r>
            <a:endParaRPr lang="nl-NL" sz="4400" dirty="0">
              <a:solidFill>
                <a:srgbClr val="92D050"/>
              </a:solidFill>
              <a:latin typeface="Algerian" panose="04020705040A02060702" pitchFamily="82" charset="0"/>
            </a:endParaRPr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09/04/2014</a:t>
            </a:r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802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nl-NL" dirty="0" smtClean="0"/>
              <a:t>Waar zie je dezelfde sneeuwklokjes?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09/04/2014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digibordpeuters</a:t>
            </a:r>
          </a:p>
        </p:txBody>
      </p:sp>
      <p:pic>
        <p:nvPicPr>
          <p:cNvPr id="26629" name="Afbeelding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5" r="19954"/>
          <a:stretch>
            <a:fillRect/>
          </a:stretch>
        </p:blipFill>
        <p:spPr bwMode="auto">
          <a:xfrm>
            <a:off x="755650" y="2781300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5" r="19954"/>
          <a:stretch>
            <a:fillRect/>
          </a:stretch>
        </p:blipFill>
        <p:spPr bwMode="auto">
          <a:xfrm>
            <a:off x="5083175" y="2781300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9" t="-1913" r="16518" b="1913"/>
          <a:stretch>
            <a:fillRect/>
          </a:stretch>
        </p:blipFill>
        <p:spPr bwMode="auto">
          <a:xfrm>
            <a:off x="2987675" y="2781300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68"/>
          <a:stretch>
            <a:fillRect/>
          </a:stretch>
        </p:blipFill>
        <p:spPr bwMode="auto">
          <a:xfrm>
            <a:off x="7164388" y="2733675"/>
            <a:ext cx="1800225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Rechte verbindingslijn 9"/>
          <p:cNvCxnSpPr/>
          <p:nvPr/>
        </p:nvCxnSpPr>
        <p:spPr>
          <a:xfrm>
            <a:off x="2700338" y="2781300"/>
            <a:ext cx="0" cy="2016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2"/>
          <p:cNvCxnSpPr/>
          <p:nvPr/>
        </p:nvCxnSpPr>
        <p:spPr>
          <a:xfrm>
            <a:off x="755650" y="4868863"/>
            <a:ext cx="18002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Actieknop: Verder of Volgende 14">
            <a:hlinkClick r:id="" action="ppaction://hlinkshowjump?jump=nextslide" highlightClick="1"/>
          </p:cNvPr>
          <p:cNvSpPr/>
          <p:nvPr/>
        </p:nvSpPr>
        <p:spPr>
          <a:xfrm>
            <a:off x="8243888" y="5661025"/>
            <a:ext cx="720725" cy="7207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9" name="E8A23948.wav">
            <a:hlinkClick r:id="" action="ppaction://media"/>
          </p:cNvPr>
          <p:cNvPicPr>
            <a:picLocks noChangeAspect="1"/>
          </p:cNvPicPr>
          <p:nvPr>
            <a:wavAudioFile r:embed="rId1" name="E8A2A8B4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577215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7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Waar zie je dezelfde krokussen?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09/04/2014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digibordpeuters</a:t>
            </a:r>
          </a:p>
        </p:txBody>
      </p:sp>
      <p:pic>
        <p:nvPicPr>
          <p:cNvPr id="27653" name="Afbeelding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235"/>
          <a:stretch>
            <a:fillRect/>
          </a:stretch>
        </p:blipFill>
        <p:spPr bwMode="auto">
          <a:xfrm>
            <a:off x="395288" y="2708275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235"/>
          <a:stretch>
            <a:fillRect/>
          </a:stretch>
        </p:blipFill>
        <p:spPr bwMode="auto">
          <a:xfrm>
            <a:off x="2987675" y="2698750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714625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39"/>
          <a:stretch>
            <a:fillRect/>
          </a:stretch>
        </p:blipFill>
        <p:spPr bwMode="auto">
          <a:xfrm>
            <a:off x="6948488" y="2714625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Rechte verbindingslijn 9"/>
          <p:cNvCxnSpPr/>
          <p:nvPr/>
        </p:nvCxnSpPr>
        <p:spPr>
          <a:xfrm>
            <a:off x="2555875" y="2698750"/>
            <a:ext cx="0" cy="18002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/>
          <p:cNvCxnSpPr/>
          <p:nvPr/>
        </p:nvCxnSpPr>
        <p:spPr>
          <a:xfrm>
            <a:off x="395288" y="4797425"/>
            <a:ext cx="19446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ctieknop: Verder of Volgende 12">
            <a:hlinkClick r:id="" action="ppaction://hlinkshowjump?jump=nextslide" highlightClick="1"/>
          </p:cNvPr>
          <p:cNvSpPr/>
          <p:nvPr/>
        </p:nvSpPr>
        <p:spPr>
          <a:xfrm>
            <a:off x="8027988" y="5373688"/>
            <a:ext cx="720725" cy="71913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9" name="29E33980.wav">
            <a:hlinkClick r:id="" action="ppaction://media"/>
          </p:cNvPr>
          <p:cNvPicPr>
            <a:picLocks noChangeAspect="1"/>
          </p:cNvPicPr>
          <p:nvPr>
            <a:wavAudioFile r:embed="rId1" name="29E3C728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4832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Waar zie je dezelfde tulpen?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09/04/2014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digibordpeuters</a:t>
            </a:r>
          </a:p>
        </p:txBody>
      </p:sp>
      <p:pic>
        <p:nvPicPr>
          <p:cNvPr id="28677" name="Afbeelding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924175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924175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9"/>
          <a:stretch>
            <a:fillRect/>
          </a:stretch>
        </p:blipFill>
        <p:spPr bwMode="auto">
          <a:xfrm>
            <a:off x="2627313" y="2924175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3" b="9825"/>
          <a:stretch>
            <a:fillRect/>
          </a:stretch>
        </p:blipFill>
        <p:spPr bwMode="auto">
          <a:xfrm>
            <a:off x="4665663" y="2897188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Rechte verbindingslijn 9"/>
          <p:cNvCxnSpPr/>
          <p:nvPr/>
        </p:nvCxnSpPr>
        <p:spPr>
          <a:xfrm>
            <a:off x="2411413" y="2924175"/>
            <a:ext cx="0" cy="17732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/>
          <p:cNvCxnSpPr/>
          <p:nvPr/>
        </p:nvCxnSpPr>
        <p:spPr>
          <a:xfrm>
            <a:off x="395288" y="5013325"/>
            <a:ext cx="18002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ctieknop: Verder of Volgende 12">
            <a:hlinkClick r:id="" action="ppaction://hlinkshowjump?jump=nextslide" highlightClick="1"/>
          </p:cNvPr>
          <p:cNvSpPr/>
          <p:nvPr/>
        </p:nvSpPr>
        <p:spPr>
          <a:xfrm>
            <a:off x="7812088" y="5705475"/>
            <a:ext cx="720725" cy="7207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9" name="F1664011.wav">
            <a:hlinkClick r:id="" action="ppaction://media"/>
          </p:cNvPr>
          <p:cNvPicPr>
            <a:picLocks noChangeAspect="1"/>
          </p:cNvPicPr>
          <p:nvPr>
            <a:wavAudioFile r:embed="rId1" name="F1661999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8" y="58166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00050"/>
            <a:ext cx="9159875" cy="887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datum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09/04/2014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digibordpeuters</a:t>
            </a:r>
          </a:p>
        </p:txBody>
      </p:sp>
      <p:pic>
        <p:nvPicPr>
          <p:cNvPr id="5" name="A50C4042.wav">
            <a:hlinkClick r:id="" action="ppaction://media"/>
          </p:cNvPr>
          <p:cNvPicPr>
            <a:picLocks noChangeAspect="1"/>
          </p:cNvPicPr>
          <p:nvPr>
            <a:wavAudioFile r:embed="rId1" name="A50C70D1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56610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ctieknop: Introductiepagina 5">
            <a:hlinkClick r:id="" action="ppaction://hlinkshowjump?jump=firstslide" highlightClick="1"/>
          </p:cNvPr>
          <p:cNvSpPr/>
          <p:nvPr/>
        </p:nvSpPr>
        <p:spPr>
          <a:xfrm>
            <a:off x="7956550" y="5191125"/>
            <a:ext cx="1079500" cy="10795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78" y="495803"/>
            <a:ext cx="2857500" cy="16002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95803"/>
            <a:ext cx="2495550" cy="1828800"/>
          </a:xfrm>
          <a:prstGeom prst="rect">
            <a:avLst/>
          </a:prstGeom>
        </p:spPr>
      </p:pic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395536" y="2564904"/>
            <a:ext cx="8229600" cy="1143000"/>
          </a:xfrm>
        </p:spPr>
        <p:txBody>
          <a:bodyPr/>
          <a:lstStyle/>
          <a:p>
            <a:r>
              <a:rPr lang="nl-NL" dirty="0" smtClean="0"/>
              <a:t>Weet jij wie mijn mamma is?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303" y="4509119"/>
            <a:ext cx="1162050" cy="1524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633" y="4266232"/>
            <a:ext cx="2276475" cy="2009775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39552" y="5666407"/>
            <a:ext cx="609600" cy="609600"/>
          </a:xfrm>
          <a:prstGeom prst="rect">
            <a:avLst/>
          </a:prstGeom>
        </p:spPr>
      </p:pic>
      <p:sp>
        <p:nvSpPr>
          <p:cNvPr id="10" name="Actieknop: Verder of Volgende 9">
            <a:hlinkClick r:id="" action="ppaction://hlinkshowjump?jump=nextslide" highlightClick="1"/>
          </p:cNvPr>
          <p:cNvSpPr/>
          <p:nvPr/>
        </p:nvSpPr>
        <p:spPr>
          <a:xfrm>
            <a:off x="8172400" y="6033118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09/04/2014</a:t>
            </a:r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1301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04664"/>
            <a:ext cx="2552700" cy="179070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79" y="3429000"/>
            <a:ext cx="2800350" cy="16383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042" y="3219450"/>
            <a:ext cx="2466975" cy="184785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276600"/>
            <a:ext cx="2628900" cy="173355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411" y="3324224"/>
            <a:ext cx="2619375" cy="1743075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99379" y="5589240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99379" y="2707697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348042" y="2707697"/>
            <a:ext cx="609600" cy="609600"/>
          </a:xfrm>
          <a:prstGeom prst="rect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8043889" y="5589240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09/04/2014</a:t>
            </a:r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319411" y="2609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04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5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658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65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55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658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565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257160" y="2449488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491880" y="2449488"/>
            <a:ext cx="609600" cy="609600"/>
          </a:xfrm>
          <a:prstGeom prst="rect">
            <a:avLst/>
          </a:prstGeom>
        </p:spPr>
      </p:pic>
      <p:pic>
        <p:nvPicPr>
          <p:cNvPr id="20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83567" y="2449488"/>
            <a:ext cx="609600" cy="60960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457" y="620688"/>
            <a:ext cx="2495550" cy="18288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284984"/>
            <a:ext cx="2466975" cy="184785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284984"/>
            <a:ext cx="2466975" cy="184785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160" y="3494534"/>
            <a:ext cx="2790825" cy="16383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3284984"/>
            <a:ext cx="2466975" cy="184785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83567" y="5805264"/>
            <a:ext cx="609600" cy="609600"/>
          </a:xfrm>
          <a:prstGeom prst="rect">
            <a:avLst/>
          </a:prstGeom>
        </p:spPr>
      </p:pic>
      <p:sp>
        <p:nvSpPr>
          <p:cNvPr id="16" name="Actieknop: Verder of Volgende 15">
            <a:hlinkClick r:id="" action="ppaction://hlinkshowjump?jump=nextslide" highlightClick="1"/>
          </p:cNvPr>
          <p:cNvSpPr/>
          <p:nvPr/>
        </p:nvSpPr>
        <p:spPr>
          <a:xfrm>
            <a:off x="8245143" y="580526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09/04/2014</a:t>
            </a:r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723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52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73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51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573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551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552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620688"/>
            <a:ext cx="2019300" cy="152400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84984"/>
            <a:ext cx="2514600" cy="181927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284984"/>
            <a:ext cx="2466975" cy="184785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494534"/>
            <a:ext cx="2800350" cy="163830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39552" y="5805264"/>
            <a:ext cx="609600" cy="6096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3" y="3284984"/>
            <a:ext cx="2797793" cy="2470018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39552" y="2276872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372200" y="2276872"/>
            <a:ext cx="609600" cy="609600"/>
          </a:xfrm>
          <a:prstGeom prst="rect">
            <a:avLst/>
          </a:prstGeom>
        </p:spPr>
      </p:pic>
      <p:sp>
        <p:nvSpPr>
          <p:cNvPr id="12" name="Actieknop: Verder of Volgende 11">
            <a:hlinkClick r:id="" action="ppaction://hlinkshowjump?jump=nextslide" highlightClick="1"/>
          </p:cNvPr>
          <p:cNvSpPr/>
          <p:nvPr/>
        </p:nvSpPr>
        <p:spPr>
          <a:xfrm>
            <a:off x="8119175" y="580526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09/04/2014</a:t>
            </a:r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347864" y="22768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82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67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72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35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567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535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572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09/04/2014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53582"/>
            <a:ext cx="2105025" cy="2171700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83567" y="5805264"/>
            <a:ext cx="609600" cy="6096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018640"/>
            <a:ext cx="2466975" cy="184785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996952"/>
            <a:ext cx="2466975" cy="184785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206502"/>
            <a:ext cx="2790825" cy="16383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39552" y="2324140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275856" y="2324140"/>
            <a:ext cx="609600" cy="609600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996952"/>
            <a:ext cx="2495550" cy="18288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372200" y="2325282"/>
            <a:ext cx="609600" cy="609600"/>
          </a:xfrm>
          <a:prstGeom prst="rect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8165115" y="580526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645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65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551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569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569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09/04/2014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187" y="260648"/>
            <a:ext cx="2466975" cy="184785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19" y="3068960"/>
            <a:ext cx="2790825" cy="16383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907035"/>
            <a:ext cx="2533650" cy="18002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973710"/>
            <a:ext cx="2628900" cy="173355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517" y="2907036"/>
            <a:ext cx="2619375" cy="1822148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8235675" y="5677433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30919" y="5677433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30919" y="2140399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491880" y="2140399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319517" y="21403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416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41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572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23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541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572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623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772400" cy="1470025"/>
          </a:xfrm>
        </p:spPr>
        <p:txBody>
          <a:bodyPr/>
          <a:lstStyle/>
          <a:p>
            <a:r>
              <a:rPr lang="nl-NL" dirty="0" smtClean="0"/>
              <a:t>Waar zie je dezelfde bloemen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988840"/>
            <a:ext cx="3960440" cy="3838847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7544" y="5949280"/>
            <a:ext cx="609600" cy="609600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884368" y="5949280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09/04/2014</a:t>
            </a:r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5631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09/04/2014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548680"/>
            <a:ext cx="2619375" cy="174307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284984"/>
            <a:ext cx="2466975" cy="184785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284" y="3284984"/>
            <a:ext cx="2466975" cy="184785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284984"/>
            <a:ext cx="2466975" cy="184785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288641"/>
            <a:ext cx="3058087" cy="1847850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8278239" y="5661248"/>
            <a:ext cx="720000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95536" y="5661248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95536" y="2312537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162284" y="2312537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940152" y="23125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23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41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54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66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541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54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566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09/04/2014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32656"/>
            <a:ext cx="2466975" cy="184785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32" y="3177927"/>
            <a:ext cx="2514600" cy="181927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3" y="3177927"/>
            <a:ext cx="2790825" cy="16383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968377"/>
            <a:ext cx="2466975" cy="184785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60" y="3197818"/>
            <a:ext cx="2476500" cy="1847850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8263191" y="5733256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15933" y="5733256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40624" y="2358777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347864" y="2358777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516216" y="23587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962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85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95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14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585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495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09/04/2014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32656"/>
            <a:ext cx="2466975" cy="184785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23" y="3140968"/>
            <a:ext cx="2514600" cy="181927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587" y="3321943"/>
            <a:ext cx="2790825" cy="16383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160018"/>
            <a:ext cx="2533650" cy="1800225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587" y="3160018"/>
            <a:ext cx="2907581" cy="2177879"/>
          </a:xfrm>
          <a:prstGeom prst="rect">
            <a:avLst/>
          </a:prstGeom>
        </p:spPr>
      </p:pic>
      <p:sp>
        <p:nvSpPr>
          <p:cNvPr id="10" name="Actieknop: Verder of Volgende 9">
            <a:hlinkClick r:id="" action="ppaction://hlinkshowjump?jump=nextslide" highlightClick="1"/>
          </p:cNvPr>
          <p:cNvSpPr/>
          <p:nvPr/>
        </p:nvSpPr>
        <p:spPr>
          <a:xfrm>
            <a:off x="8360641" y="5833183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97423" y="5805264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176587" y="2348880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97423" y="2348880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516216" y="23488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00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18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95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570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595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518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570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09/04/2014</a:t>
            </a:r>
            <a:endParaRPr lang="en-GB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digibordpeuters</a:t>
            </a:r>
          </a:p>
        </p:txBody>
      </p:sp>
      <p:pic>
        <p:nvPicPr>
          <p:cNvPr id="5" name="0C993498.wav">
            <a:hlinkClick r:id="" action="ppaction://media"/>
          </p:cNvPr>
          <p:cNvPicPr>
            <a:picLocks noChangeAspect="1"/>
          </p:cNvPicPr>
          <p:nvPr>
            <a:wavAudioFile r:embed="rId1" name="0C99B205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3" y="5508625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ctieknop: Introductiepagina 5">
            <a:hlinkClick r:id="" action="ppaction://hlinkshowjump?jump=firstslide" highlightClick="1"/>
          </p:cNvPr>
          <p:cNvSpPr/>
          <p:nvPr/>
        </p:nvSpPr>
        <p:spPr>
          <a:xfrm>
            <a:off x="7956376" y="5453425"/>
            <a:ext cx="720000" cy="720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727109"/>
            <a:ext cx="5760640" cy="43149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1"/>
          <p:cNvSpPr>
            <a:spLocks noGrp="1"/>
          </p:cNvSpPr>
          <p:nvPr>
            <p:ph type="ctrTitle"/>
          </p:nvPr>
        </p:nvSpPr>
        <p:spPr>
          <a:xfrm>
            <a:off x="468313" y="549275"/>
            <a:ext cx="7772400" cy="1470025"/>
          </a:xfrm>
        </p:spPr>
        <p:txBody>
          <a:bodyPr/>
          <a:lstStyle/>
          <a:p>
            <a:r>
              <a:rPr lang="nl-NL" altLang="nl-NL" smtClean="0"/>
              <a:t>Waar zie je dezelfde hyacinten?</a:t>
            </a:r>
          </a:p>
        </p:txBody>
      </p:sp>
      <p:pic>
        <p:nvPicPr>
          <p:cNvPr id="19459" name="Afbeelding 3"/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636838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Rechte verbindingslijn 5"/>
          <p:cNvCxnSpPr/>
          <p:nvPr/>
        </p:nvCxnSpPr>
        <p:spPr>
          <a:xfrm>
            <a:off x="2700338" y="2636838"/>
            <a:ext cx="0" cy="18002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Afbeelding 6"/>
          <p:cNvPicPr preferRelativeResize="0"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2636838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Afbeelding 8"/>
          <p:cNvPicPr preferRelativeResize="0"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636838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Afbeelding 9"/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763" y="2636838"/>
            <a:ext cx="179863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Rechte verbindingslijn 11"/>
          <p:cNvCxnSpPr/>
          <p:nvPr/>
        </p:nvCxnSpPr>
        <p:spPr>
          <a:xfrm>
            <a:off x="395288" y="4724400"/>
            <a:ext cx="19335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ctieknop: Verder of Volgende 12">
            <a:hlinkClick r:id="" action="ppaction://hlinkshowjump?jump=nextslide" highlightClick="1"/>
          </p:cNvPr>
          <p:cNvSpPr/>
          <p:nvPr/>
        </p:nvSpPr>
        <p:spPr>
          <a:xfrm>
            <a:off x="8069263" y="5589588"/>
            <a:ext cx="719137" cy="71913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09/04/2014</a:t>
            </a:r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digibordpeuters</a:t>
            </a:r>
          </a:p>
        </p:txBody>
      </p:sp>
      <p:pic>
        <p:nvPicPr>
          <p:cNvPr id="3" name="B2333683.wav">
            <a:hlinkClick r:id="" action="ppaction://media"/>
          </p:cNvPr>
          <p:cNvPicPr>
            <a:picLocks noChangeAspect="1"/>
          </p:cNvPicPr>
          <p:nvPr>
            <a:wavAudioFile r:embed="rId1" name="B233F0AC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58958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Waar zie je dezelfde krokussen?</a:t>
            </a:r>
          </a:p>
        </p:txBody>
      </p:sp>
      <p:pic>
        <p:nvPicPr>
          <p:cNvPr id="20483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708275"/>
            <a:ext cx="179863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Rechte verbindingslijn 4"/>
          <p:cNvCxnSpPr/>
          <p:nvPr/>
        </p:nvCxnSpPr>
        <p:spPr>
          <a:xfrm>
            <a:off x="2627313" y="2708275"/>
            <a:ext cx="0" cy="18732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6"/>
          <p:cNvCxnSpPr/>
          <p:nvPr/>
        </p:nvCxnSpPr>
        <p:spPr>
          <a:xfrm>
            <a:off x="468313" y="4868863"/>
            <a:ext cx="17986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2708275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2708275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8027988" y="5516563"/>
            <a:ext cx="720725" cy="7207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09/04/2014</a:t>
            </a:r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digibordpeuters</a:t>
            </a:r>
          </a:p>
        </p:txBody>
      </p:sp>
      <p:pic>
        <p:nvPicPr>
          <p:cNvPr id="14" name="Afbeelding 13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708275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741C3714.wav">
            <a:hlinkClick r:id="" action="ppaction://media"/>
          </p:cNvPr>
          <p:cNvPicPr>
            <a:picLocks noChangeAspect="1"/>
          </p:cNvPicPr>
          <p:nvPr>
            <a:wavAudioFile r:embed="rId1" name="741C1850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51656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Waar zie je dezelfde hyacinten?</a:t>
            </a:r>
          </a:p>
        </p:txBody>
      </p:sp>
      <p:pic>
        <p:nvPicPr>
          <p:cNvPr id="21507" name="Afbeelding 2"/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420938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3"/>
          <p:cNvPicPr preferRelativeResize="0"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424113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113" y="2424113"/>
            <a:ext cx="179863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424113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Rechte verbindingslijn 7"/>
          <p:cNvCxnSpPr/>
          <p:nvPr/>
        </p:nvCxnSpPr>
        <p:spPr>
          <a:xfrm>
            <a:off x="2627784" y="2420938"/>
            <a:ext cx="0" cy="180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9"/>
          <p:cNvCxnSpPr/>
          <p:nvPr/>
        </p:nvCxnSpPr>
        <p:spPr>
          <a:xfrm>
            <a:off x="611188" y="4437112"/>
            <a:ext cx="15843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7894638" y="5516563"/>
            <a:ext cx="720725" cy="7207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09/04/2014</a:t>
            </a:r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digibordpeuters</a:t>
            </a:r>
          </a:p>
        </p:txBody>
      </p:sp>
      <p:pic>
        <p:nvPicPr>
          <p:cNvPr id="7" name="0C8B3761.wav">
            <a:hlinkClick r:id="" action="ppaction://media"/>
          </p:cNvPr>
          <p:cNvPicPr>
            <a:picLocks noChangeAspect="1"/>
          </p:cNvPicPr>
          <p:nvPr>
            <a:wavAudioFile r:embed="rId1" name="0C8BC3D2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562768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Waar zie je dezelfde narcissen?</a:t>
            </a:r>
          </a:p>
        </p:txBody>
      </p:sp>
      <p:pic>
        <p:nvPicPr>
          <p:cNvPr id="22531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781300"/>
            <a:ext cx="17145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781300"/>
            <a:ext cx="17145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781300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/>
          <p:cNvPicPr preferRelativeResize="0"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2790825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Rechte verbindingslijn 8"/>
          <p:cNvCxnSpPr/>
          <p:nvPr/>
        </p:nvCxnSpPr>
        <p:spPr>
          <a:xfrm>
            <a:off x="2555875" y="2781300"/>
            <a:ext cx="0" cy="1943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0"/>
          <p:cNvCxnSpPr/>
          <p:nvPr/>
        </p:nvCxnSpPr>
        <p:spPr>
          <a:xfrm>
            <a:off x="539750" y="4868863"/>
            <a:ext cx="17145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Actieknop: Verder of Volgende 11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719138" cy="7207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09/04/2014</a:t>
            </a:r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digibordpeuters</a:t>
            </a:r>
          </a:p>
        </p:txBody>
      </p:sp>
      <p:pic>
        <p:nvPicPr>
          <p:cNvPr id="3" name="78483792.wav">
            <a:hlinkClick r:id="" action="ppaction://media"/>
          </p:cNvPr>
          <p:cNvPicPr>
            <a:picLocks noChangeAspect="1"/>
          </p:cNvPicPr>
          <p:nvPr>
            <a:wavAudioFile r:embed="rId1" name="7848439A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551656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Waar zie je dezelfde hyacinten?</a:t>
            </a:r>
          </a:p>
        </p:txBody>
      </p:sp>
      <p:pic>
        <p:nvPicPr>
          <p:cNvPr id="23555" name="Afbeelding 2"/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243138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3"/>
          <p:cNvPicPr preferRelativeResize="0"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249488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 preferRelativeResize="0"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2243138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243138"/>
            <a:ext cx="1798638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Rechte verbindingslijn 7"/>
          <p:cNvCxnSpPr/>
          <p:nvPr/>
        </p:nvCxnSpPr>
        <p:spPr>
          <a:xfrm>
            <a:off x="2484438" y="2243138"/>
            <a:ext cx="0" cy="18065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9"/>
          <p:cNvCxnSpPr/>
          <p:nvPr/>
        </p:nvCxnSpPr>
        <p:spPr>
          <a:xfrm>
            <a:off x="395288" y="4365625"/>
            <a:ext cx="18002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jdelijke aanduiding voor datum 10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09/04/2014</a:t>
            </a:r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digibordpeuters</a:t>
            </a:r>
          </a:p>
        </p:txBody>
      </p:sp>
      <p:sp>
        <p:nvSpPr>
          <p:cNvPr id="13" name="Actieknop: Verder of Volgende 12">
            <a:hlinkClick r:id="" action="ppaction://hlinkshowjump?jump=nextslide" highlightClick="1"/>
          </p:cNvPr>
          <p:cNvSpPr/>
          <p:nvPr/>
        </p:nvSpPr>
        <p:spPr>
          <a:xfrm>
            <a:off x="8027988" y="5586413"/>
            <a:ext cx="720725" cy="7207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7" name="183F3824.wav">
            <a:hlinkClick r:id="" action="ppaction://media"/>
          </p:cNvPr>
          <p:cNvPicPr>
            <a:picLocks noChangeAspect="1"/>
          </p:cNvPicPr>
          <p:nvPr>
            <a:wavAudioFile r:embed="rId1" name="183F323C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58641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smtClean="0"/>
              <a:t>Waar zie je dezelfde tulpen?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09/04/2014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digibordpeuters</a:t>
            </a:r>
          </a:p>
        </p:txBody>
      </p:sp>
      <p:pic>
        <p:nvPicPr>
          <p:cNvPr id="24581" name="Afbeelding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565400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2565400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538413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565400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8010525" y="5589588"/>
            <a:ext cx="719138" cy="71913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0" name="12A93855.wav">
            <a:hlinkClick r:id="" action="ppaction://media"/>
          </p:cNvPr>
          <p:cNvPicPr>
            <a:picLocks noChangeAspect="1"/>
          </p:cNvPicPr>
          <p:nvPr>
            <a:wavAudioFile r:embed="rId1" name="12A9F8CC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6991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Rechte verbindingslijn 11"/>
          <p:cNvCxnSpPr/>
          <p:nvPr/>
        </p:nvCxnSpPr>
        <p:spPr>
          <a:xfrm>
            <a:off x="2555875" y="2565400"/>
            <a:ext cx="0" cy="18002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/>
          <p:cNvCxnSpPr/>
          <p:nvPr/>
        </p:nvCxnSpPr>
        <p:spPr>
          <a:xfrm flipH="1">
            <a:off x="395288" y="4724400"/>
            <a:ext cx="18002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95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nl-NL" dirty="0" smtClean="0"/>
              <a:t>Waar zie je dezelfde blauwe druifjes?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09/04/2014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digibordpeuters</a:t>
            </a:r>
          </a:p>
        </p:txBody>
      </p:sp>
      <p:pic>
        <p:nvPicPr>
          <p:cNvPr id="2560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852738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843213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588" y="2843213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841625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Rechte verbindingslijn 9"/>
          <p:cNvCxnSpPr/>
          <p:nvPr/>
        </p:nvCxnSpPr>
        <p:spPr>
          <a:xfrm>
            <a:off x="2484438" y="2843213"/>
            <a:ext cx="0" cy="19542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/>
          <p:cNvCxnSpPr/>
          <p:nvPr/>
        </p:nvCxnSpPr>
        <p:spPr>
          <a:xfrm>
            <a:off x="323850" y="5013325"/>
            <a:ext cx="194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Actieknop: Verder of Volgende 14">
            <a:hlinkClick r:id="" action="ppaction://hlinkshowjump?jump=nextslide" highlightClick="1"/>
          </p:cNvPr>
          <p:cNvSpPr/>
          <p:nvPr/>
        </p:nvSpPr>
        <p:spPr>
          <a:xfrm>
            <a:off x="8101013" y="5661025"/>
            <a:ext cx="719137" cy="7207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9" name="118A3902.wav">
            <a:hlinkClick r:id="" action="ppaction://media"/>
          </p:cNvPr>
          <p:cNvPicPr>
            <a:picLocks noChangeAspect="1"/>
          </p:cNvPicPr>
          <p:nvPr>
            <a:wavAudioFile r:embed="rId1" name="118A16E6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6610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4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129</Words>
  <Application>Microsoft Office PowerPoint</Application>
  <PresentationFormat>Diavoorstelling (4:3)</PresentationFormat>
  <Paragraphs>62</Paragraphs>
  <Slides>23</Slides>
  <Notes>2</Notes>
  <HiddenSlides>0</HiddenSlides>
  <MMClips>46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23</vt:i4>
      </vt:variant>
    </vt:vector>
  </HeadingPairs>
  <TitlesOfParts>
    <vt:vector size="24" baseType="lpstr">
      <vt:lpstr>Kantoorthema</vt:lpstr>
      <vt:lpstr>PowerPoint-presentatie</vt:lpstr>
      <vt:lpstr>Waar zie je dezelfde bloemen</vt:lpstr>
      <vt:lpstr>Waar zie je dezelfde hyacinten?</vt:lpstr>
      <vt:lpstr>Waar zie je dezelfde krokussen?</vt:lpstr>
      <vt:lpstr>Waar zie je dezelfde hyacinten?</vt:lpstr>
      <vt:lpstr>Waar zie je dezelfde narcissen?</vt:lpstr>
      <vt:lpstr>Waar zie je dezelfde hyacinten?</vt:lpstr>
      <vt:lpstr>Waar zie je dezelfde tulpen?</vt:lpstr>
      <vt:lpstr>Waar zie je dezelfde blauwe druifjes?</vt:lpstr>
      <vt:lpstr>Waar zie je dezelfde sneeuwklokjes?</vt:lpstr>
      <vt:lpstr>Waar zie je dezelfde krokussen?</vt:lpstr>
      <vt:lpstr>Waar zie je dezelfde tulpen?</vt:lpstr>
      <vt:lpstr>PowerPoint-presentatie</vt:lpstr>
      <vt:lpstr>Weet jij wie mijn mamma is?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Annie</dc:creator>
  <cp:lastModifiedBy>Annie</cp:lastModifiedBy>
  <cp:revision>4</cp:revision>
  <dcterms:created xsi:type="dcterms:W3CDTF">2014-04-09T17:06:29Z</dcterms:created>
  <dcterms:modified xsi:type="dcterms:W3CDTF">2014-04-09T19:55:24Z</dcterms:modified>
</cp:coreProperties>
</file>