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42D9-13DA-4D84-9C3F-7F046AAE6190}" type="datetimeFigureOut">
              <a:rPr lang="nl-NL" smtClean="0"/>
              <a:t>30-3-2014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C251B-C5E6-4F4E-9472-24085F910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09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0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2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7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06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49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6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17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0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49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1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7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59D2-3CF4-44AD-A38D-6929C7734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46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10.jpg"/><Relationship Id="rId5" Type="http://schemas.microsoft.com/office/2007/relationships/media" Target="../media/media5.wav"/><Relationship Id="rId10" Type="http://schemas.openxmlformats.org/officeDocument/2006/relationships/image" Target="../media/image9.jpg"/><Relationship Id="rId4" Type="http://schemas.openxmlformats.org/officeDocument/2006/relationships/audio" Target="../media/media4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Liedjes over de lente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4673"/>
            <a:ext cx="2628900" cy="1743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46583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284984"/>
            <a:ext cx="2466975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596336" y="5225369"/>
            <a:ext cx="1080000" cy="10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460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Krokusbolletje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1" y="2059723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6" y="2060848"/>
            <a:ext cx="2142000" cy="2142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98323" y="4581128"/>
            <a:ext cx="6124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Krokusbolletje, kom eens uit je holletje.</a:t>
            </a:r>
          </a:p>
          <a:p>
            <a:r>
              <a:rPr lang="nl-NL" dirty="0" smtClean="0"/>
              <a:t>Met je bloempjes paars en geel, op een dunne steel.</a:t>
            </a:r>
          </a:p>
          <a:p>
            <a:endParaRPr lang="nl-NL" dirty="0"/>
          </a:p>
          <a:p>
            <a:r>
              <a:rPr lang="nl-NL" dirty="0" smtClean="0"/>
              <a:t>Krokusbolletje, kom eens uit je holletje.</a:t>
            </a:r>
          </a:p>
          <a:p>
            <a:r>
              <a:rPr lang="nl-NL" dirty="0" smtClean="0"/>
              <a:t>Met je bloempjes wit en blauw, bloem ik houd van jou.</a:t>
            </a:r>
            <a:endParaRPr lang="nl-NL" dirty="0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56" y="1124744"/>
            <a:ext cx="609600" cy="609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84" y="2059723"/>
            <a:ext cx="2552700" cy="17907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956376" y="5338376"/>
            <a:ext cx="720808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1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150" y="182017"/>
            <a:ext cx="7772400" cy="1470025"/>
          </a:xfrm>
        </p:spPr>
        <p:txBody>
          <a:bodyPr/>
          <a:lstStyle/>
          <a:p>
            <a:r>
              <a:rPr lang="nl-NL" dirty="0" smtClean="0"/>
              <a:t>Voorjaarsliedje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4065"/>
          <a:stretch/>
        </p:blipFill>
        <p:spPr>
          <a:xfrm>
            <a:off x="539552" y="1544929"/>
            <a:ext cx="1952625" cy="19812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1261" y="260648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61542"/>
            <a:ext cx="2105025" cy="21717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59832" y="251845"/>
            <a:ext cx="609600" cy="609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56" y="1652042"/>
            <a:ext cx="2305050" cy="19812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68144" y="260648"/>
            <a:ext cx="609600" cy="6096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83607" y="3633242"/>
            <a:ext cx="77867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Goedemorgen mooie bloem, waar kom jij vandaan? Toen ik net naar buiten keek, zag ‘k je open gaan.  </a:t>
            </a:r>
            <a:r>
              <a:rPr lang="nl-NL" dirty="0" err="1" smtClean="0"/>
              <a:t>Gist’ren</a:t>
            </a:r>
            <a:r>
              <a:rPr lang="nl-NL" dirty="0" smtClean="0"/>
              <a:t> was je maar een knop, viel je bijna nog niet op. </a:t>
            </a:r>
          </a:p>
          <a:p>
            <a:r>
              <a:rPr lang="nl-NL" dirty="0" smtClean="0"/>
              <a:t>‘k Weet nu dat het binnenkort lente wordt!</a:t>
            </a:r>
          </a:p>
          <a:p>
            <a:endParaRPr lang="nl-NL" dirty="0" smtClean="0"/>
          </a:p>
          <a:p>
            <a:r>
              <a:rPr lang="nl-NL" dirty="0" smtClean="0"/>
              <a:t>Goedemorgen veulentje waar kom jij vandaan? ‘k Zag je pas vanmorgen vroeg door de weide gaan. Waar jij </a:t>
            </a:r>
            <a:r>
              <a:rPr lang="nl-NL" dirty="0" err="1" smtClean="0"/>
              <a:t>gist’ren</a:t>
            </a:r>
            <a:r>
              <a:rPr lang="nl-NL" dirty="0" smtClean="0"/>
              <a:t> nog niet stond, loop </a:t>
            </a:r>
            <a:r>
              <a:rPr lang="nl-NL" dirty="0" err="1" smtClean="0"/>
              <a:t>j’op</a:t>
            </a:r>
            <a:r>
              <a:rPr lang="nl-NL" dirty="0" smtClean="0"/>
              <a:t> hoge benen rond.</a:t>
            </a:r>
          </a:p>
          <a:p>
            <a:r>
              <a:rPr lang="nl-NL" dirty="0" smtClean="0"/>
              <a:t>‘k Weet nu dat het binnenkort lente wordt!</a:t>
            </a:r>
          </a:p>
          <a:p>
            <a:endParaRPr lang="nl-NL" dirty="0" smtClean="0"/>
          </a:p>
          <a:p>
            <a:r>
              <a:rPr lang="nl-NL" dirty="0" smtClean="0"/>
              <a:t>Goedemorgen vogeltje, waar kom jij vandaan? In je nestje bij de deur diende jij je aan. ‘k Hoorde net een piepgeluid, toen kroop jij het eitje uit.</a:t>
            </a:r>
          </a:p>
          <a:p>
            <a:r>
              <a:rPr lang="nl-NL" dirty="0" smtClean="0"/>
              <a:t>‘k Weet nu dat het binnenkort lente wordt!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8170344" y="6021288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9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9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Vannacht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2041"/>
            <a:ext cx="2466975" cy="18478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82478" y="4005064"/>
            <a:ext cx="7505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Vannacht op de boerderij is een lammetje geboren</a:t>
            </a:r>
          </a:p>
          <a:p>
            <a:pPr algn="ctr"/>
            <a:r>
              <a:rPr lang="nl-NL" dirty="0" smtClean="0"/>
              <a:t>En als je even luistert dan kun je ‘t vast wel horen.</a:t>
            </a:r>
          </a:p>
          <a:p>
            <a:endParaRPr lang="nl-NL" dirty="0"/>
          </a:p>
          <a:p>
            <a:endParaRPr lang="nl-NL" dirty="0" smtClean="0">
              <a:solidFill>
                <a:srgbClr val="FF0000"/>
              </a:solidFill>
            </a:endParaRPr>
          </a:p>
          <a:p>
            <a:pPr algn="ctr"/>
            <a:r>
              <a:rPr lang="nl-NL" dirty="0" smtClean="0">
                <a:solidFill>
                  <a:srgbClr val="FF0000"/>
                </a:solidFill>
              </a:rPr>
              <a:t>Zing het lied met andere jonge dieren. De kinderen doen de geluiden na.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4428"/>
            <a:ext cx="2619375" cy="174307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836712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767439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1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koetje en een kalfje.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6771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17" y="2208846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59" y="2147714"/>
            <a:ext cx="2466975" cy="18478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36254" y="4795523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koetje en een kalfje, die liepen in de wei.</a:t>
            </a:r>
          </a:p>
          <a:p>
            <a:r>
              <a:rPr lang="nl-NL" dirty="0" smtClean="0"/>
              <a:t>Toen kwam daar een heel dik varkentje voorbij.</a:t>
            </a:r>
          </a:p>
          <a:p>
            <a:r>
              <a:rPr lang="nl-NL" dirty="0" smtClean="0"/>
              <a:t>Dat zei! Dat zei! “Geef dat kalfje maar aan mij.”</a:t>
            </a:r>
          </a:p>
          <a:p>
            <a:r>
              <a:rPr lang="nl-NL" dirty="0" smtClean="0"/>
              <a:t>“Nee,” zei de koe, “Boe, boe, boe.”</a:t>
            </a:r>
          </a:p>
          <a:p>
            <a:r>
              <a:rPr lang="nl-NL" dirty="0" smtClean="0"/>
              <a:t>“Nee,” zei de koe, “Boe, boe, boe.”</a:t>
            </a:r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4243" y="1340768"/>
            <a:ext cx="609600" cy="609600"/>
          </a:xfrm>
          <a:prstGeom prst="rect">
            <a:avLst/>
          </a:prstGeom>
        </p:spPr>
      </p:pic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8126134" y="555285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7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224136"/>
          </a:xfrm>
        </p:spPr>
        <p:txBody>
          <a:bodyPr/>
          <a:lstStyle/>
          <a:p>
            <a:r>
              <a:rPr lang="nl-NL" dirty="0" smtClean="0"/>
              <a:t>Boer wat zeg je van mijn kippen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6" y="1778124"/>
            <a:ext cx="2800350" cy="1638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6" b="4545"/>
          <a:stretch/>
        </p:blipFill>
        <p:spPr>
          <a:xfrm>
            <a:off x="3491879" y="1721387"/>
            <a:ext cx="24860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/>
          <a:stretch/>
        </p:blipFill>
        <p:spPr>
          <a:xfrm>
            <a:off x="6207255" y="1778124"/>
            <a:ext cx="2628900" cy="15815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19771" y="4005063"/>
            <a:ext cx="443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Boer wat zeg je van mijn kippen? </a:t>
            </a:r>
          </a:p>
          <a:p>
            <a:r>
              <a:rPr lang="nl-NL" dirty="0"/>
              <a:t>Boer wat zeg je van mijn haan?</a:t>
            </a:r>
          </a:p>
          <a:p>
            <a:r>
              <a:rPr lang="nl-NL" dirty="0"/>
              <a:t>Hebben ze dan geen mooie </a:t>
            </a:r>
            <a:r>
              <a:rPr lang="nl-NL" dirty="0" smtClean="0"/>
              <a:t>veren </a:t>
            </a:r>
          </a:p>
          <a:p>
            <a:r>
              <a:rPr lang="nl-NL" dirty="0" smtClean="0"/>
              <a:t>of </a:t>
            </a:r>
            <a:r>
              <a:rPr lang="nl-NL" dirty="0"/>
              <a:t>staat jou de kleur niet aan?</a:t>
            </a:r>
          </a:p>
          <a:p>
            <a:r>
              <a:rPr lang="nl-NL" dirty="0"/>
              <a:t>Boer wat zeg je van mijn kippen?</a:t>
            </a:r>
          </a:p>
          <a:p>
            <a:r>
              <a:rPr lang="nl-NL" dirty="0"/>
              <a:t>Boer wat zeg je van mijn </a:t>
            </a:r>
            <a:r>
              <a:rPr lang="nl-NL" dirty="0" smtClean="0"/>
              <a:t>haan?</a:t>
            </a:r>
            <a:endParaRPr lang="nl-NL" dirty="0"/>
          </a:p>
          <a:p>
            <a:endParaRPr lang="nl-NL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416" y="980728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13" name="Actieknop: Introductiepagina 12">
            <a:hlinkClick r:id="" action="ppaction://hlinkshowjump?jump=firstslide" highlightClick="1"/>
          </p:cNvPr>
          <p:cNvSpPr/>
          <p:nvPr/>
        </p:nvSpPr>
        <p:spPr>
          <a:xfrm>
            <a:off x="7756155" y="5265264"/>
            <a:ext cx="1080000" cy="10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351</Words>
  <Application>Microsoft Office PowerPoint</Application>
  <PresentationFormat>Diavoorstelling (4:3)</PresentationFormat>
  <Paragraphs>47</Paragraphs>
  <Slides>6</Slides>
  <Notes>0</Notes>
  <HiddenSlides>0</HiddenSlides>
  <MMClips>8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Liedjes over de lente </vt:lpstr>
      <vt:lpstr>Krokusbolletje</vt:lpstr>
      <vt:lpstr>Voorjaarsliedje</vt:lpstr>
      <vt:lpstr>Vannacht</vt:lpstr>
      <vt:lpstr>Een koetje en een kalfje.</vt:lpstr>
      <vt:lpstr>Boer wat zeg je van mijn kippen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Liedjes over de lente</dc:title>
  <dc:creator>Annie</dc:creator>
  <cp:lastModifiedBy>Annie</cp:lastModifiedBy>
  <cp:revision>28</cp:revision>
  <dcterms:created xsi:type="dcterms:W3CDTF">2014-03-29T15:44:15Z</dcterms:created>
  <dcterms:modified xsi:type="dcterms:W3CDTF">2014-03-30T17:46:07Z</dcterms:modified>
</cp:coreProperties>
</file>