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BD5DF-8974-4FCA-804B-850DCC5F628D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6958-EBC9-49B0-8E4D-63701B6F9B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agina 1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8811561" cy="5976664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2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631851" cy="6097392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3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3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8716245" cy="547112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4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33366"/>
            <a:ext cx="8766171" cy="550245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5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260649"/>
            <a:ext cx="8547597" cy="6299372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6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796469" cy="6597352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6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718504" cy="599534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Diavoorstelling (4:3)</PresentationFormat>
  <Paragraphs>0</Paragraphs>
  <Slides>7</Slides>
  <Notes>0</Notes>
  <HiddenSlides>0</HiddenSlides>
  <MMClips>7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Yvonne</dc:creator>
  <cp:lastModifiedBy>Yvonne</cp:lastModifiedBy>
  <cp:revision>3</cp:revision>
  <dcterms:created xsi:type="dcterms:W3CDTF">2012-12-27T19:10:18Z</dcterms:created>
  <dcterms:modified xsi:type="dcterms:W3CDTF">2012-12-30T14:57:59Z</dcterms:modified>
</cp:coreProperties>
</file>