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86B75-CD55-449E-8BA0-2989CF335EEB}" type="datetimeFigureOut">
              <a:rPr lang="nl-NL" smtClean="0"/>
              <a:t>18-11-2014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8623-13CB-445F-877A-DD5373D72E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470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18-11-2014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gemaakt door digibordonderbouw.nl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A82C-E1E6-44DE-8C18-FE3D67809C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92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18-11-2014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gemaakt door digibordonderbouw.nl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A82C-E1E6-44DE-8C18-FE3D67809C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636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18-11-2014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gemaakt door digibordonderbouw.nl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A82C-E1E6-44DE-8C18-FE3D67809C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199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18-11-2014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gemaakt door digibordonderbouw.nl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A82C-E1E6-44DE-8C18-FE3D67809C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116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18-11-2014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gemaakt door digibordonderbouw.nl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A82C-E1E6-44DE-8C18-FE3D67809C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04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18-11-2014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gemaakt door digibordonderbouw.nl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A82C-E1E6-44DE-8C18-FE3D67809C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83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18-11-2014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gemaakt door digibordonderbouw.nl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A82C-E1E6-44DE-8C18-FE3D67809C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78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18-11-2014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gemaakt door digibordonderbouw.nl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A82C-E1E6-44DE-8C18-FE3D67809C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74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18-11-2014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gemaakt door digibordonderbouw.nl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A82C-E1E6-44DE-8C18-FE3D67809C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887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18-11-2014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gemaakt door digibordonderbouw.nl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A82C-E1E6-44DE-8C18-FE3D67809C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649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18-11-2014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gemaakt door digibordonderbouw.nl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DA82C-E1E6-44DE-8C18-FE3D67809C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92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18-11-2014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gemaakt door digibordonderbouw.nl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DA82C-E1E6-44DE-8C18-FE3D67809C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73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audio" Target="../media/audio2.wav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6" Type="http://schemas.openxmlformats.org/officeDocument/2006/relationships/hyperlink" Target="http://www.sinterklaas-plaatjes.com/view/files/sinterklaas-plaatjes/sint-op-paard/sint-op-paard-1068-gif/" TargetMode="External"/><Relationship Id="rId5" Type="http://schemas.openxmlformats.org/officeDocument/2006/relationships/image" Target="../media/image20.gif"/><Relationship Id="rId10" Type="http://schemas.openxmlformats.org/officeDocument/2006/relationships/image" Target="../media/image23.png"/><Relationship Id="rId4" Type="http://schemas.openxmlformats.org/officeDocument/2006/relationships/hyperlink" Target="http://www.sinterklaas-plaatjes.com/view/files/sinterklaas-plaatjes/sint-op-paard/sint-op-paard-1011-gif/" TargetMode="Externa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t2taalmenu.nl/grammatica4/voorzetsel/boot-sinterkla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00438"/>
            <a:ext cx="2954338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nt2taalmenu.nl/grammatica4/voorzetsel/boot-sinterkla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341438"/>
            <a:ext cx="21336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www.nt2taalmenu.nl/grammatica4/voorzetsel/boot-sinterkla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420938"/>
            <a:ext cx="172878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www.nt2taalmenu.nl/grammatica4/voorzetsel/boot-sinterkla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797425"/>
            <a:ext cx="1152525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kstvak 5"/>
          <p:cNvSpPr txBox="1">
            <a:spLocks noChangeArrowheads="1"/>
          </p:cNvSpPr>
          <p:nvPr/>
        </p:nvSpPr>
        <p:spPr bwMode="auto">
          <a:xfrm>
            <a:off x="1042988" y="476250"/>
            <a:ext cx="2784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>
                <a:latin typeface="Comic Sans MS" pitchFamily="66" charset="0"/>
              </a:rPr>
              <a:t>Klik op de grootste boot</a:t>
            </a:r>
            <a:endParaRPr lang="nl-NL" altLang="nl-NL" sz="1800">
              <a:latin typeface="Comic Sans MS" pitchFamily="66" charset="0"/>
            </a:endParaRPr>
          </a:p>
        </p:txBody>
      </p:sp>
      <p:sp>
        <p:nvSpPr>
          <p:cNvPr id="7" name="Actieknop: Verder of Volgende 6">
            <a:hlinkClick r:id="" action="ppaction://hlinkshowjump?jump=nextslide" highlightClick="1"/>
          </p:cNvPr>
          <p:cNvSpPr/>
          <p:nvPr/>
        </p:nvSpPr>
        <p:spPr>
          <a:xfrm>
            <a:off x="7956550" y="5516563"/>
            <a:ext cx="1042988" cy="10429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8" name="Opge848.WAV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13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18-11-2014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gemaakt door digibordonderbouw.nl</a:t>
            </a:r>
            <a:endParaRPr lang="nl-N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1620837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2375"/>
            <a:ext cx="16192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37063"/>
            <a:ext cx="16192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AutoShape 2" descr="data:image/jpeg;base64,/9j/4AAQSkZJRgABAQAAAQABAAD/2wCEAAkGBhMSERQUExMRFBIWGBsaFxYVGBwbFxYWFBwYHxYcGhsaIScqFyQjGhkYKzsiLykuLCw4IR80ODAsQTItLyoBCQoKDQsNGg8PGjQcHyUsLDY0KSw0LC8uNCoqLCksLDQsNTQ1LCwsLCwsLCwpLCwsLCwsNCwuKSwsLCwsLCwpNf/AABEIAEcARwMBIgACEQEDEQH/xAAcAAEAAgIDAQAAAAAAAAAAAAAABgcEBQIDCAH/xAA0EAABAwIEBAMGBQUAAAAAAAABAAIRAyEEEjFBBQYiURNhcQczkbHB0RQyUoGhFyNCQ+H/xAAZAQACAwEAAAAAAAAAAAAAAAAAAwIEBQH/xAAfEQADAAMAAgMBAAAAAAAAAAAAAQIDESExQRITUQT/2gAMAwEAAhEDEQA/ALxREQARdGKx9OmJe9re0kAn0G6iHGvaK5jQaGFrVNZJAloGvQHSVCrmfJOcdV4Jsiqmp7VqrAXv8PLMZchDmgx1HNHcW8wt1wn2q0aoEtNyBOnr3B+Sgs8MY/57RPEWBw3jlGv7qo1x3bPUNJkeUhZ6amn1CWmuMIiLpwKOc38z/hmhlODWfpvkbu8jfy/5Bkao3nvjo/F4hznSWuLWtt/rgW2+qVlpzPB2GFVdO3GcbqAl9R0k2zOdrH72+i0uP402sR4b2U75KrCXZoMfkgGCO41Uefx2pWc5rKDHX1APST3O0jzWx4a6rSbmdhSxznQXscLN2BkktHzVJy15NBNeiSU2eGOlkuEAvdDTJEAlxuSTO66zgWF01KVLxCJdB6XXGUuy2N94B81gniDbyOoRc6GdyDpvdc8JxLM5xJZEloYR1Bg0nvOqgiRt6WOrUHjwg98EkPEF7Q4uL2DfWCIOneFPuUOdW4j+3UMPFgXCHE9nDYqs6dSCct6epY50lpGhadRJvHqsiifDrCs1wbmgOOxIszXf7ApkW4YrJCtaLxRY3DcT4lKm/wDU0FForpmeDJXnPnngLG4zEy+p70uIibG5Jja9o7L0YqN5/wANNZz5hxJE+YNj8EnMnrg/A18ukeweNLQBSpsFMiQABlgj81/mbrHrBjg4VHG+hBuzsRFjvYrEZ0OfeWuNgf8AB8XvsDZcalYNJzNOSNxeZtIVPXS/vhmUsIXA0qjy9gPTnOUHLIaDF7SfKV9bw+nSc3K6qMwkPcfeA6AzGUzGnmsJ+JGbMBPT+2bf6fyvlWqXU3tBvZwB7tuY7GEdDhu8LXdmGaTbWIBJgwJ1AO/qthh3TmbALbG40aYJtOyi/B8YKjLdNtAPzSb3m03U/wCSuAHEYlhPu2iXxpAIgTvMaIUv5aI1SU7LW5dw5ZhaLXTIYJnzui2ICLRS0tGY3t7CrznvlomS0HKbg3sexPxVhrhVpBwIcAQdQUNbBPTPNPEOGuaSC3uCD2K1bKIk5g4D9LnEtEaQvQ3FuQ6NZtpB7m6hvFfZRVbemW1B5WPwKQ8f4WZyr2VUwNBtA9LAj7rvo0TOsfypt/TWvvRf8FteGezKpN6YHrAUPqbJ/ckQ3gvLpqPJGYBxnQC/kLxZXlynwIYaiLQ52vcDYLr4FykyhDjDnDTsPupAnxCkr3kdBERMFBERABERABERABERABERAH//2Q=="/>
          <p:cNvSpPr>
            <a:spLocks noChangeAspect="1" noChangeArrowheads="1"/>
          </p:cNvSpPr>
          <p:nvPr/>
        </p:nvSpPr>
        <p:spPr bwMode="auto">
          <a:xfrm>
            <a:off x="0" y="-328613"/>
            <a:ext cx="676275" cy="67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pic>
        <p:nvPicPr>
          <p:cNvPr id="9" name="Picture 4" descr="http://www.airmagazine.nl/air/wp-content/uploads/2010/11/pepernoo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21310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www.airmagazine.nl/air/wp-content/uploads/2010/11/pepernoo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486886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kstvak 10"/>
          <p:cNvSpPr txBox="1">
            <a:spLocks noChangeArrowheads="1"/>
          </p:cNvSpPr>
          <p:nvPr/>
        </p:nvSpPr>
        <p:spPr bwMode="auto">
          <a:xfrm>
            <a:off x="1116013" y="333375"/>
            <a:ext cx="6496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>
                <a:latin typeface="Comic Sans MS" pitchFamily="66" charset="0"/>
              </a:rPr>
              <a:t>Welke Zwarte Piet springt het verst? Klik op de pepernoot </a:t>
            </a:r>
            <a:endParaRPr lang="nl-NL" altLang="nl-NL" sz="1800">
              <a:latin typeface="Comic Sans MS" pitchFamily="66" charset="0"/>
            </a:endParaRPr>
          </a:p>
        </p:txBody>
      </p:sp>
      <p:pic>
        <p:nvPicPr>
          <p:cNvPr id="13" name="Opge1098.WAV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652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ctieknop: Verder of Volgende 13">
            <a:hlinkClick r:id="" action="ppaction://hlinkshowjump?jump=nextslide" highlightClick="1"/>
          </p:cNvPr>
          <p:cNvSpPr/>
          <p:nvPr/>
        </p:nvSpPr>
        <p:spPr>
          <a:xfrm>
            <a:off x="7956550" y="5516563"/>
            <a:ext cx="1042988" cy="10429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5" name="Picture 4" descr="http://www.airmagazine.nl/air/wp-content/uploads/2010/11/pepernoo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4128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18-11-2014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gemaakt door digibordonderbouw.nl</a:t>
            </a:r>
            <a:endParaRPr lang="nl-N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-0.05333  C 0.081 -0.06533  0.102 -0.072  0.124 -0.072  C 0.149 -0.072  0.169 -0.06533  0.183 -0.05333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id="1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1 0.04861 L 0.1526 -0.03727 C 0.19479 -0.05671 0.25798 -0.0669 0.32413 -0.0669 C 0.39965 -0.0669 0.45972 -0.05671 0.50208 -0.03727 L 0.70451 0.04861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00" y="-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450"/>
                            </p:stCondLst>
                            <p:childTnLst>
                              <p:par>
                                <p:cTn id="1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13663 -0.05949 C 0.1651 -0.07291 0.20781 -0.08009 0.2526 -0.08009 C 0.30365 -0.08009 0.34427 -0.07291 0.37292 -0.05949 L 0.50972 -4.81481E-6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0" y="-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 descr="data:image/jpeg;base64,/9j/4AAQSkZJRgABAQAAAQABAAD/2wBDAAkGBwgHBgkIBwgKCgkLDRYPDQwMDRsUFRAWIB0iIiAdHx8kKDQsJCYxJx8fLT0tMTU3Ojo6Iys/RD84QzQ5Ojf/2wBDAQoKCg0MDRoPDxo3JR8lNzc3Nzc3Nzc3Nzc3Nzc3Nzc3Nzc3Nzc3Nzc3Nzc3Nzc3Nzc3Nzc3Nzc3Nzc3Nzc3Nzf/wAARCACeAHsDASIAAhEBAxEB/8QAHAAAAgIDAQEAAAAAAAAAAAAAAAUEBgEDBwII/8QAPhAAAQMDAgQEBAQCBwkAAAAAAQIDBAAFERIhBjFBUQcTImEUcYGRFTJCoVKxCDNykpPB0RcjJCVUY4LS4f/EABoBAQADAQEBAAAAAAAAAAAAAAADBAUBAgb/xAAqEQACAgEDAwQCAQUAAAAAAAAAAQIDEQQSIQUiMRNBUXGhsRQVI2HR8P/aAAwDAQACEQMRAD8A7jRRRQBRRRQBSu+X222NpDlzkpa8zIaRuVuEDOEpG5NMzvXIePG3x4ksvS33ksIgJMVoKwlw6jr5b4HpyOu1RX2elW5/BJVX6k1H5LOvxAS4UqgWK4vtnOFuBLOfoog14d49lobKxw5LXgckPt5/nVQdfuJklTcphtno2qPqOPc6hv8ALFbTcpTbyUqjJdYxuULwrP8AZP8ArXz76tqG04qP1ybH9Oqxh5LVafEiFNZS7JtNzhgrKFlxjVoUD1xv26dat8CdFuEcPwn23mlfqQrP0PY+x3rmUeY0+dKQpC/4VJIPz/YVsbddgSDcrevy5KU5WARpkJG5QvofY8x05nMtHWm7FG2OEQ29MxDMJZOp7bV6pXYLtHvdpi3KGlQYkJ1JCtiPamlfQIyfHAUUUUAUUUUAUUUUAUUUUAVWOPOHH+ILYn8Okpi3KPqVGdUgKSSRgpV7HuOXPerPXlQrjSksM6njk+Urg7xlaXZEuUXUtsvqbdUClTYWDgjA2wDt2pzwxfeI78XkwbQxJDIGtYc8oAnkBk4ye1T/ABlssBPF76be4qNJXB+JkoW6EpeUVYAQCeeyiR/rXLmZciOjy23nEoK0rKAohJUk7HHf3qCekosWJQRNDU3R8SZ0NHHcNpxbE6DLjPIWUOJBC8EbHPI0/wCGrjDkRFvWrPkKcOptXQ+4ztmuO3Ca9cZjsuWvzH3TlayMaj3prYLNdJ8VyVbHyhCHm2XUsunzEhWfXoG+gciff2OKGo6XRse17f0W6uo2J96ydu4K4gl2S7s2WaC9aZj2iEtAyuM4rJCFd0HfB6cjty6rVB8PeDLTbocG7LS7LuKmwrz33VOaCRg6Adh1996voOa0qIyjWoyeWUbZRlJuKwZoooqUjCiiigCiiigCiiigCsKrNQL5dYlktki53Bzy4sZBW4rGfkAOpJwKA4h/SGhxTfrfLaVrlCPiQ2kZ0thR0qVvsM6sd9+1c8kKtrUcraTGLhT6AkrUQfcEAD96tL3EiL1cHpciO6/KuT4QW/0N52S0FHGwHP6mkUR/h0yhHftiXilZSlxcpTOw6KwCD89tqr73KTymkhVqXFyi48FZjRn5klEeI0t591WENtpKlKPYCuoKtVv4cgwbDE0Dih5IfuMnzFf8Ogb+TlJ5nYEdgaV3Ljh6yqXD4Xt1qtaVt6XHYYLjw74dV3+VL4d+gOtJb0rjSg55qXXVatbnUqVz35Emu3Sk6+xZyQ2zlt7FyWm18R3fhKZHbbWmPFcOG2VPFyKtW3p39Tee42HPBrtHCfEsXiSGpxkeVKZITKjKI1MrxyPcHoeRrgrF7tt1QqE+cFz0qQ4PTq9j322pjw5dHuHrrFvAyv4Jz4Sekc3Yytgo7c05Cvpjlmqmn1E01C1YZVovkntsWGfQ9FeG1haQpJyCMgjqK91pGgFFFFAFFFFAFFFFAFUXxnMlvgd6XE8sORJDT+XACE4VgHBBB3Iq9VXuPrhb7ZwjdZF2aD0QxltqY1FJeKgQEBQ3GSQM9OfSgPnubO/DJFrRPYcbW1LffceaOvAc229wT+1J+HrHImLkHU00Wl6FB9gLOfkRtVqjpfuliD6WtUt5gNqKhgZzgnHTqaaoihqQ+82hWp5YUvsSBgftWNd1BqDj7+C5CjlP2Krcov4NMaSwENQbjIZRJyPQAFAlJ7JPPHYGk1xt7Tk+a/IuLABadfTpOSpQWUpbHucA/I1dr1GbeiqU+22pDSVqUFdDpIB/el8Lhm3NOq1RQtssN4LhzhXq1HB2z+U/yqWjXxVKc/J5np25vaIrFxE75TVtkNNvZwhpThwE9gr2q0R4qokS6SLlIQrz2jrGMIThJAAzv1qvwrXDbua7Pc44C91RpCToUodiRzPz7H2q9cCWuyq4sZiXtozC+3qhKmLK0pcSDlJTkJOUnIyDgj5VyyNdtqhF4zz9+/Bi3VJ3bPD/AO8HYuGXXH+H7Y6+oqdXEaUskYOdIzTSvDYA/KMCvdapoBRRRQBRRRQGqS83HYW88tLbaElSlqOAkDqTVYsfEs/iZ7z7LBQzaG3dJnzCrMkDOfKbHTOPUpQ+R6bfEWC7dOGV25lak/FyWGV6VYJQp1IWP7uabyXo9ks7jxRpiw2CrSgfpSnoPpQEiTKZisOPynUMtNpKluOKCUpAGSST0964j4icf26831mFGU5KtEVCiXmUFSFvZxnluAMjIyN81pkzpnGElE+9A+WpXmRoR3bYHQ46qx1NTmIjbOABt/CAAP2rI1fUq47q8ZLdWnk+7IpZ4gYdQPhosrQeWmOrFT2J7iwFKbUkHmladKq3yIwWCU+lfT3pLPhredaJW6kIyClC9OM9R3Pse9ZEfStlxx+S33RGjy4743yCR1G1aFt6Tg79iORqLCU8lK2ZJUtbZGHSMBxJ5H59CO4rS9JcgywHFaoL6gNSj/VOHl/4n9jXY1PLink45cZF9+ipu8FT8Aj4yG7kDkoEc0/5ivbFxM21MXJGpEuE6mRscFK21AkexIBqVPkN2t9U1xCvIcAS+pAyoKz6VY7cx9RUBqzzLhxLFt9pUlpm9E6/NGkJwkqUR2JSD9a0dOt+1L7T/aM3W0Kxqa8pn0xGcDrDTmnTrQFY7ZGa21qjthplttJJCEBIJ64Fba3DwFFFFAFFFBoDw4lK0gKSFYIIyM7jlXPvHC9C1cEPxWjmTcF+QhIO4RjUtWOeABjPQqFdCJGK4v4tXFT3HFttrjYXFaiqQcYOlb2f8kY+VeJy2xcjsVl4F9mILLSk4wWhg/QUwddDQB3OT+mkPC6nIrZgvZ1R1eWFH9SOaT/l9KavKdXJXHcbHlqb1tLHcfmBr5G6H92Xx5NaEuw3Ilx3MlLiTglJx3HMVrlhLjfmNEEg74pDOcNulibhXwz2A+P4D0X9sA0yCxpThwYXyIOyvlXXRtxKPhnFPPDBWwJ60vnz4rdrQ5IBKHwEhATqJJGQMda83edKguRjFjGQHdSNA2IX0Oe3P7VDsSLm7KQq4teQ3DRobSnkpahufoP5/OrdVKUPUk/8+eSKUs9qNEO3XK4RGol7lBlrTnyU48xwAjdR9jjlW63szbZEaekHW5ari1JYcUM6kIUlWffbP2xUm+rMR+3T0qISh7yXAOqV9v7tNJDQeZdZODrQpGSMg5GOVTvVSjtnxh/g8emuUd6ZUFoQtOQFJBAPY1tqpeF11du/BlvdfQUvMJMZ0EY9TZ0k/tVqW62haEKWAtedKepxzreRRxg90UUUBjNa5D7TDDjz7iW2kJKlrWcBIHPNbDXKfGWbPflwrEkttW2Q0X3lBXreKVD0Y6JGQT3z0xv5lJRi5M6ll4RGu/ixNuEhbPCUJkRm9STOmgkLUD+hA5jlueeeQxVMC7hNnu3G9ykSpjjyXQ4hGkDSMAYwOQyKgmSooQ2lryUxpSW3kJOfT0I9jlJ+9O0NhxvYDWnbPtWPqtTY1j2ZcqqS+yW1gOJXgZJGT1xTXON8nuMdaToB0AK6dqlsS8AJdGU4xkGsWxN8r2LceERH0trLzBCV4JQtB/kfpSS1pIbmWZ9ZC4qssOE76DuhQ+VNpzS/xVuXGUFIWnRISVYyBuCPfp9aTcRMyGrjAlQXUtPuqMdRAztzzjqBvWhp0n2Z8rP00Q2PHJumTJD0VEJj03JYCXNGcNbkFR7DY47jFb4wvEdgiUY0vSNtBKFkfUYP7V7t0VcGM4kNFx0unU7qyp0Z2Wfp09qlSniyhKuZLiUb9ckD+RNclNJ7IpM4ovy2V26KuN7fjRY8F2PHbdDji3sDl8ug3puxK+IuUhwZTGjoLanFjAKsgn7CrFwdw85xXcpnxCnmrPFBa8xpzQt57bYEb4SD23Jq0RPCOyNrBmz7pPbCgryX3khBOeoSkZz2NaMNLKytZSS/2V5WqMn8nrwcBXZLhNSMRpMxS2TvggAJJA7Egn3p9xXcUQZ1hSkKL8ieGkYH6ShRVk/IZ+lOmmG4URLUZkIaZRpbabAGAOQHSkcWzO3O+tX6562/h06YEQq/qQR6lrxsVnljcAddzWlGO1JFdvLyWNHKvVYSMCs16OGMbb1TvEvhuTf7Oly2JQblEX5jAWQPMGPUj6j98VcqxjauOKawwng+ZGPLlrdJQpl5I8qUwvYpI/iHcb4Pv9pjL6YymGnHNTiwQnA/Njc12Hirw+tHEL5nJLkK6Y2mR8BSv7Q5K7b1R7x4c8RQo634S4dxDa9QZALTih3BO2fbbnWXdoZN9vKLUL17iN50oXqSQUkVsQ4lacp370phzESQtOlTbrStDrLgwptXLBFQ2L0pm6rhzAGlE/7pwH0qHT71m/xpttY5RZ9RFgkqeQkGO024rO6VL07d+VJ7XHlm9uOXJSlONt5Y1KCgAo74wB8qcIcDzakJUUqIPLmPeorLLqLkkqUtzRGCVOKABUdXtSqW2MkuH+TkuWmYgCdd+KE2NqSzblLQTGccZLgfUBnGQRjrTCXwBx5MurTZiQGWGAVIf+IBbUrlnH5s4PLAGx3pbcJHwEqPc0gFcF1L49wn8wHuRkfavohlYebS4NgtIOPpWtoo1WVqW3lFS5yUmsi3hWyN8PWKJbG1ayyj1ufxrJypX1OTTilt5bfMRL0Vag9GWHkoCiA7gHKTjoQSPng9KksS0y4SJMTC0ut62yTscjbNaJASCCaMb1Ftk0T4aH9HlrOQ42Tu2sbKSfkc1LoAooooAorC1BCFKUoJSBkknYCqvdPEPhS1uKalXuKXEqKVIbVrKT7gUBaCM0EDb51zk+NPCJc0IelrOcDTHVv8qmveKNjjoDsqNdYzGQC89AcSgZOASSPegDxF4NF3Qi7WmOn8Wj7KwdJkNdUHoT1BPbHWuJ3WRaH9cW6BbLzZwW1tlDjZ68671H8ReEJLfmJ4ggoGSMOuBB+xpxLtNnvjLTs+3wp7eNbRfZS4MEcxkHmKr2aeM5bstM9xsaWD5phy4aVobbvTxCei9PTpkjNN27wgz1R/NbUEtBWrWBvn/Su2TfD7hCa0G3uHbclIOcsMho/dGDUI+FXBBx/yFrb/ALzv/tUE9BCby3+iRaiS9jjsmUiW8YURpcuW+kpRHYGtRztvjYD3NfQfDsORAsVvhzX1SJLEZDbrilElagkAk533x1rFn4fs9ja8u0W2LDGlKSWWwlSsDA1HmT7nemeBU+n08aI4RHOxzeWBGAevtUS4iU3AeNtQ0ZKU6m0OD0qI/TtyyMjPTNTKqHFjzJvlrh3GRLTBkpcSpqI4pOpewBc0YVowSOYGSM1YPBGuN0vkN9l6wWlUpV3bS4ht8+WiK4E+oubZG2npzFNhxCbS35fE6moroJxIbSosrSMerP6eeMHtW+0vBqa7aIMdCYUBCEalPqWsKIyE4OdsdSrPLas2+a7PfnW66QWULZCdaUOh1t1Cwe4B6EEEfzoBu04l1tLiFJUhQCkqScgg8iDXuqvwlDPDMdFifUstec8qE4V6klsqKkt77gpScfQ4qzg0AKAUkpUAQRgg9a0fBRf+mZ/wxUiigNAhxgc/DM/4YrMuJHmx1x5bDbzKxhTbiQpJHuDW6igFcLh2ywHFOQrVCYWoaSpthIJHblTNKQkYAAA5AVmigFF+hXWW0Pwe8/hzw/jjIeQr5g4P2P0NUGd/tNYdDcfiPh14gkL1JS2UkdCCmuq0tn2K03DV8bbYj+rJJcZSc5552oCtWCFxi9JDl14st7rDZSVtQYaFKUN9io/l6dD15c6u9LbPZ7bZIxj2mEzFZySUtJxn596ZDlQGDyNVqC25b+KpypyX3lXBafg5AayhtCUZLRUM6cFK1ZOAdXerNRQC5KLfbpy1am2JFxd3BVgvOJR0HU6U/YUpkXwRbtNg22wzZMrUkqdaQlLS1lO2twnbbHQnsDTq626NdIhiy0KKCoEFCyhSSORChuD7ivVsgR7dGSxFSoIAGVLWVqUcc1KO5PuaAgtWp6RMhzrs+l2TGR6GWRoZbcIwpQByoncjJOMdAcmmvzV+/wD9rZWMDsKA/9k="/>
          <p:cNvSpPr>
            <a:spLocks noChangeAspect="1" noChangeArrowheads="1"/>
          </p:cNvSpPr>
          <p:nvPr/>
        </p:nvSpPr>
        <p:spPr bwMode="auto">
          <a:xfrm>
            <a:off x="0" y="-609600"/>
            <a:ext cx="9810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pic>
        <p:nvPicPr>
          <p:cNvPr id="81924" name="Picture 4" descr="http://www.gerardlenting.nl/sinterklaas/pics-piet/piet_zaklope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1223962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www.gerardlenting.nl/sinterklaas/pics-piet/piet_zaklope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1223962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gerardlenting.nl/sinterklaas/pics-piet/piet_zaklope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24400"/>
            <a:ext cx="1223962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airmagazine.nl/air/wp-content/uploads/2010/11/pepernoo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494188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kstvak 8"/>
          <p:cNvSpPr txBox="1">
            <a:spLocks noChangeArrowheads="1"/>
          </p:cNvSpPr>
          <p:nvPr/>
        </p:nvSpPr>
        <p:spPr bwMode="auto">
          <a:xfrm>
            <a:off x="1116013" y="333375"/>
            <a:ext cx="707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>
                <a:latin typeface="Comic Sans MS" pitchFamily="66" charset="0"/>
              </a:rPr>
              <a:t>Welke Zwarte Piet springt er niet ver? Klik op de pepernoot </a:t>
            </a:r>
            <a:endParaRPr lang="nl-NL" altLang="nl-NL" sz="1800">
              <a:latin typeface="Comic Sans MS" pitchFamily="66" charset="0"/>
            </a:endParaRPr>
          </a:p>
        </p:txBody>
      </p:sp>
      <p:pic>
        <p:nvPicPr>
          <p:cNvPr id="11" name="Opge1129.WAV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ctieknop: Verder of Volgende 11">
            <a:hlinkClick r:id="" action="ppaction://hlinkshowjump?jump=nextslide" highlightClick="1"/>
          </p:cNvPr>
          <p:cNvSpPr/>
          <p:nvPr/>
        </p:nvSpPr>
        <p:spPr>
          <a:xfrm>
            <a:off x="7956550" y="5516563"/>
            <a:ext cx="1042988" cy="10429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3" name="Picture 4" descr="http://www.airmagazine.nl/air/wp-content/uploads/2010/11/pepernoo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64490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www.airmagazine.nl/air/wp-content/uploads/2010/11/pepernoo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13360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18-11-2014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gemaakt door digibordonderbouw.nl</a:t>
            </a:r>
            <a:endParaRPr lang="nl-N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0.03195 L 0.17465 -0.03842 C 0.20399 -0.05439 0.24774 -0.0625 0.29306 -0.0625 C 0.34514 -0.0625 0.38663 -0.05439 0.41597 -0.03842 L 0.55538 0.03195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1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0.08449 L 0.23958 -0.0088 C 0.28072 -0.02987 0.34236 -0.04144 0.40642 -0.04144 C 0.47968 -0.04144 0.53819 -0.02987 0.57934 -0.0088 L 0.77586 0.08449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50"/>
                            </p:stCondLst>
                            <p:childTnLst>
                              <p:par>
                                <p:cTn id="1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67 -0.05333  C 0.081 -0.06533  0.102 -0.072  0.124 -0.072  C 0.149 -0.072  0.169 -0.06533  0.183 -0.05333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 descr="data:image/jpeg;base64,/9j/4AAQSkZJRgABAQAAAQABAAD/2wCEAAkGBhISERQUEhQWFRUWGBYaFhcXFxsYGxwYFxgVFxkcGBsXHiYgGRkjGRcYHy8gIycpLC0sGB4xODAqNSYrLSkBCQoKDgwOGg8PGjAkHyQ1KSwsKjQqLCwyNTQsMC0sLCksLTAsLDUpLCwsLC4sLCwsLCwsLCksLCwsLywsLTQsKf/AABEIAMMBAwMBIgACEQEDEQH/xAAcAAABBQEBAQAAAAAAAAAAAAAAAwQFBgcCAQj/xABCEAACAQIEAwYEAwYEBQQDAAABAhEAAwQSITEFQVEGEyJhcYEHMpGhFEKxI1JiwdHhFXLw8TNDkqLSgoOywhYXJP/EABoBAAIDAQEAAAAAAAAAAAAAAAADAQIEBQb/xAAyEQABBAECAwYFBQEBAQEAAAABAAIDESEEMRJBURMiYXGBkQUyobHwFELB0eHxI1Iz/9oADAMBAAIRAxEAPwDcaKKKEIooooQiiiihCKKKKEIooooQiiiihCKKKKEIooooQiiiihCKKKKEIooooQiimnFeJJh7N29cnLaR7jQJOVFLNA56ClcJiluW0uL8rqrD0YAj7GhCWooooQiiiihCKKKKEIooooQiiiihCKKKKEIoorxmAEmhC9oppcx37o+tN2vseZqvEEKToqJmmnFOHLftPbfMVYRAYrzBGqkHdQajiQrDRWa8Q7eDh/4S1athrAs23uQQxUPplEsCIgmdQMyTANaPbugqG2BAOog666g7Hyq++ys5haASu6KbvjkHOfSkW4mOSn61bhJSjI0c0+opgOJE/l+/9qd27hiWGX3oLSN0NeHbJSikHxyDnPpr+lR+K7RImgBP35gRpzkioAJ2U8QUvRUU/FSti5faAqKxA65RO/mdBUNxLj2LXCnEFFtSUCWmBZjmIEtEEHoo9+lDmlrS47BWj/8ASQRt3KtpNc98Npn01/SoXgnei0GxBLXT4jIELOygcoEe5NP/APEFAgAk/SkxvMvyhWlAjJBKVxWOW2JbQbe/trXuFvtcXNlKCdJ3I6+VR7Ygk5oE8iRJHpO3tXj4ljux/wBelMbFKX24iun9n+B7pJnYBgZTbtxwGziMHf722lxks3jbZ1BKMbZ1QxKmQNugpj8NcNZTh+Fuq1ybli1mDXrrrmCgNlR3Kp4gflAp9jEzW3X95WH1Uj+dVH4W4xjwvCmJUB1PUFbjjXqP5U1w4RnZVbIXbLR24gnmfb+tc/4kvQ/b+tRKX1Ox/l+tKVLQxwtptKMrlKLxBPMe39KVS+p2IqGoqezCkTHmp2iomzjWXzHQ1JWL4YSPcUtzSE5kgclKKKKqmIooooQiiiihC5dwBJpliMTm0iBSt/Gcl+tNAhJjmao4oXlBFPfw6KJb71Hcb46lmxduZcwRSx84EwKAw1ai8hvMqI7S9rLOCQG54nb5La/MfM/ur5n2ms34l8S8bdPgYWV5BFBPuzAmfSKr3E+JXL917t0y7mT0HQDooGgFNaxOkJ2XtNJ8LihaC8cTvH+E8t8VuBgxOYZkJUgQ2TYEAdCR7mtd7Jdp0xlnSVe2ArIWLECIVgTqQY36g+pw7EcRtJ8zgHpufoKX4B29t4TEJdXMQNHAHzIdxqfceYFOgke13gsvxWDTSxFocA4bZA9CF9DE00xeJuB1S2ASwJM7KNACY96WwWMS9bS7bbMjqGRhzVhIP0pbKPrWx0T3OvioYx9z67dOe68OTilD4rF4guUtORbUDvLgXUtrK2+rbDnB517wjhl0RcxDs7/lUtISf1aNJ/3qXApbDMoMtJ6f3pszGyACsAV/p6n7K0D3RBwB+bcnkByHQdeqRfh73AAogE6sTH9zTNuzd7MoMMpzKxBiFJ89Z8hE6dKsH+Ip5/SuRxEHZSaWxvZimigtXaDhDSV4mFtoi2wsqkQDtI1BM7mdfX0oxOVozAHKZGkwdRIJ2Ou4p2BI1HsaRxRAHyZvbSsz43yGi7CvxBosKPvXp0G1JUo6Mfyx6LFcMhG4I9a2xsaxvC1YXkuNleV4TG9I43GJattccwqiSfKqd237QMbBRVygshliQ5UENItjxBTG75d9qXLqGRkNO52CZDCZHAbC91Zsbx+zacIxJJIBCiYmCJ15zWf/AA6xSHhGIw7tcWLmIWbaMzBCqksIU5Rq2pjnzqBbjCj53zQV0Pj0AA1AIQ7cya9wHaaxhrb27GHZhcJZzdvNlZiIJNu3CxGgBJiqSGcsIa3J22x7oe6KM1f4PAbLQuD9kXt4YW7d7Rr6XDc1zhbeUgS05mzJqGkb6TVk4dgFsW1toWKqIBYy3uYEnzOp3Mms97I/EhBFu/4dgTJIMCM4nWdBI1Os6wa1HCYbvEV1YZWAI9DWLQQzQud27s5oeHVNlf2wBYPMpGinw4X/ABfb+9KJw1RzNdXjCR2TlGU+4cVHPxGnq2gOVdRS3PsUmti4Ta9ooopaeiiiihCKaX7pZso96d1H3TDyRpNVchOreEUeZ868xFwJ4o1OgpS7dCiTUPfulmBJOk6DbURTGMtKkfw4RiGcspJEENI1ncRHID5voKZ8Tw3eWbtv9+26/wDUpH86evdkARsImuJp4GKKzcXC7iC+c8TiltrmcwP59B51WeIcduXNFlF6Dc+p/lVj4txpLeOvWL9q1ktXbiIxUygV4k5dXlVPnLAgiBV7v9gMLdwwQhXIkpctkK03FkHKI/ZyFPTXSTNcYvZA6pPfkvVar4g/UgiI036n/PBYjZYhgV1IOmk6+nOr/heGvesK164jvDZps23dIkgHPBZMoJJXUa9BSh4BYwvhV1cwQSsyGBHNh4gdRp9qleD4m/hmW/Z0zFrYYgNvpEEaT1HQ+lbYnRyguBp37dv5+y5WohbEWA94G7waxWx51foVM/CTjb2UvYS+PBbJeyyywCk+NOZ3OYA9X10rT0cEAjYgEe+tZVxzAtksMjDDslsi6thzbD5CsFpJFx4McjM7iItipdbBJe79yVRCZRAwgqHkwPGBm1gairtlc22kZHosM4Y4drCO5dXYPLwVrorLExONsuXu3LquvhcG6usj5VtsWzZW/NzGsLNXTDpcuYYXrd+6zG3mUSsFgJykBBpmBWKtHqGyAloSpYXRVxc8qfqRwN5flAM8zpUXZvB1Vl2YBh6ESPsaUViNiRTyOIKrHcJtTbMBuYqH49x9bNpiniuEHINN+uu4EyahOOcUdEc2yMykAnfLI31Gu4qAwnHrjpca6ql10XMCo8Wnh6HTl5VxZviEYJjbd3V9PrldePTv4RK6uHff8pSlrte162yOwkzJXQQdQs7kT4Z2j601PasIDbkkjTMfy+ISWPks/QVT8dxhbTF7xzXMwIVdJAPP25/rVW4txh8Q5ZoUHZV2H9T5mnw6SaXvF9Da6yR+fVK1esgiBi4M4O+ASORz/SsPabtg9xgO9NyB4ghItlsxIgACQNNd5AIOgqsX8ZcuGCSZOw5nlpzPmZNN6lOA2ocXWZVRDuYmSNCBzgkbda6Tg3TRF3zEepJXFiLp3hl0Dukb3A76AlrbKBuTAHoCTqfIUxq1dou2PfIbVseHbOZmNNp115zVVqNFJqJGcU7Q08h/arqmRMfUTrH57pG/uDW4/CbtsuIsrhmB722OQ0KAAZvLXfzasQvjSrHwTtDZwuMw2LtAKFCretxqZDJccQYHhIIAjWN9TU6hjS5pIzmj/B8/uE7SvLQc45j+fRfSNFNsNjQ+w03zco5Uo+JUbkfrSKK6AcCLXl/FKu+/Sm6Y8FhIIHWT+lJYrG5hAGnn/rSmtNazGVnfKbwp2im+EvAqBMkDWnFKIpaQbFooooqFKKY3XzN/CP8AX3p3ePhPoaTwa+H1qDk0hQ3GsRiJQ27JdTIy7EHkegG8k+VOPw/XU9F1g+ZqTvYhV31PQb1H4jFMdPlHTnTGB3ETeOizycI33SL2iN4HvTOziAbjrI/LAnfQkwOehWlcVfCIzkM2UEwozMYEwoG5PIVl2Mwf4viS5Ltyy7Ei4Gi4AULsQkFcmVRlzCQYBphLrWV72tHidvylWu3/AGZH+L4h3+RyjqOpZFLE+WbNSvD+J3Fi2pORioI22AUbawABptptVk+JIRsYuRgWS2EuDXRgWIB6mGFV3B5EnMubowkMpGxTWJ8jv5b1xtUQ5xByF6WPV6SLTdmcuI28c7nwxj6LvjOFX8Y6WwAucDyB0ze0zpT69fSzfuZHF5QVCkAhYGpgTyYkA84nnSCYdvEwAiIEyWzE6kt8pMGfDIHU01Fkh+7YFWkaEdTE+f8At1qIZnQ1wf34LB8YLtQyMSMqh4+HPG9Z8PNTR7UHMjBIKz+YjdSOWop23b++yXUuKri4uXTwkSpUkkDxEzOtXVPhvhAoUIZG7sSxMb6SFB9qb4/stw7Chbl22DrlBcSPFqYCKBMLuRyOtapRKRxPcFz4NO//APOMfNyq1mb8RbKwP5okk61LcK7b38PaW1bFvKsxmBJ1JOvi8+lXDAYHA2cHiblyyjpauXWbMoLAIQyAM2xClY1386edlOK4PEMe4S/bZFzFX71VgkroGYo0H6VEMDgy2OoFMm7aR3/qTYxsuexnEu9wikwChZTGwymRHllK/Sk8bx3Mx7i5Ph00BGYaxrqNNfY0x4rxpcDiMUgtz3htOijwrLIRckwY1UctzVVwWPZwRaAtBRJ1gCATMhdAP51XXCcQN4MdT9B7p2m0bpBt5ZoePj5KSw/G7TXHLPcDF07zwkrpJYagDfwmCaqvbHjn4i4PFOWdABlExIHXbemmJ40WW6rF3ZicrF2IAJWSJ1khQCeY9NYmtWk0PDIJ3/MBQ9qtI1WrDGGGI3e59Tgf3zXTuSSSSSdydTXNFFdZcZFP0U/hmP8AGNcvLwyubqTlMfwmmFPlUfhiY/5gGx3jTxbRGbTzFKl5eYTI+fkUxooopqWubmxprTttjTSquTWbLevh1xQ3+HWSTJQG2f8A2zC/9mWrLWefBm//APzYhf3boP8A1IP/AAq+4fieH7pbt1zaVjA70G0ZLZVkXIILHYGDBFIcaWxgLktTuxw8nVtB05/2rsWlS55Rp5GnZxCfvD60pz+i0NiA+Ze27QUQBFd14DXtJWkIooooQuLqypHlSWDbw7/2pxUZiWQHwmfLl9aiiThQXAbrvFY0/l0H73X0plSguTSV11G5A9TH609prBFLK8cWQbTbieM7q0z5XbLEi2udokSQv5oGsDWAYBrKLnEmuHEG2XbvWXvCU21zBSzGSBp8oP5Z6Vojdq7YxAQEG0AMzifCxaATy7vYFhzI5Vnl2+VL2w5UoXXc7BiDFZpKld3XdRV4/wCrVFpqcGzCsEjYHaqz4KHxmOZ7jEBnJJliYB5TJ1PsDXFjOWAbL4tBB2PmWge+lWTsphUs3X722t1EF0CRIi2GbSdJyiPWk+K8GtnHtZtH9nmUiOSlVdgPYkD2rlvc024JOo0ssZD3iuK/um/ErNy3ntkQyous7SJphdx73LyPdbMUVVBgA5VYGNAJ96tvG8PYWzfd4F24FySTJcMJjqcu/kD51RrLbk0uOUSC62TtdqXyNYw8r++PYUrtiOO/iWuMl5sLbv3SJa84uh1taElLiizaAYBdSM0TPLzGtZa6bv4kSy697F0hgRsTsukhddz61V8Aoe4ikMczAQu5k6ASRz8xVnv8BwZF0hrqm3AhYYElonxH5Z8Mz0JGuvT4XTtcWsxzyUiHVTMe0NPe2GBz9Epgu3Kfhb9u9azs85AQChJVVhpiAGGbT7GKguCdpL2FdGtxABFwMSxuFtyx0IIgZYiIO+ZpdW0w938PaXPKkC88gQXVTlUERodZ/ipwOx5Z74zx3ZMACdNOZOmhn2pMhdABgAcsfbyWqSDVudW90TsP8wcJyOI2+IYtrl/9iioIAYfKsklmI6nXQaHyqlcb4mjMyWAVtTrqfHHMydFnYfXyV4ni1COtsgqSEzfvR429pyj2qErpaSJ5t0jr6Dl1v86LlTTyNHZh2M8+vJFdYB179RfV+4nxNaKl48g5A/WuaUw9wKykqHAIJVpAI6HKQYPkRW8i1iaaOy0zsnw7gmKum1h8Nib5UgPcdwFWZgsBcXodlnTapftr8OMO1u2uFWzhsmZrjkGSsaAt03JJ2iqXhPibcsPOGwuEsrEBRaJPnLghmJpnx/4hYjFo6OlpBcjP3aspYrEZiWJOgAg6eVZy2S7C29rDwkEfRVkj3qTF9Uw6riAtsXSxs3FBnKjqp7wfulgQG9hsQIkXRJWdRrFSnDOE4lb1tmLrae05VwhgByYXNpqYJ31E9avM6gK35BGhiEknC7mmuMwmTKQwdWEqw2NN6lO0YyOo7xT3hLFFRUGYDVgB8sg6xoSOtRdMY4ubZFHoqa2FsMxa3ZeGmlOzTShyRGtZ+C1v9hiT1uIPohP/ANq0Q4FHId1QlNVYqCyk/uTqD6RVO+E2CycPDH/mXLj+wi2P/gaudIctbcBKXr2by5ew2pMCvVWTAqTwuDC6nU/p6UuwwJwBkK6wVkquvr6UvRRSSbWsChSKKKKhSg1C3bBXce9TVM+I2iQCNYmauw0UqVti1HoKjMfwLBO7XsS2ScokuEUkCPrA68qkqbY/AJeQpcEqY5xsQRryq7omSHv7JUWokhzGaKrnaLtDg0w1zDYQ2wXAXNJSROsMRN1oEe9Z/wAOtM91bds+K43d5gTBDMFM6aiRuOU8jV/4/wBlMOlnMiFYbxMHYHKQ2mbXKC2T6CoS7+HsDPdVjdTuxat5YWcwLG46yY12gHoTOmTU6Vv7Nh1OfZEbzNKA9x4jfLFZ53k+3PKuOA7GjB2HQXrsBXM+Hu1k5mItkHoSd5zN7ZpwDGBb5Z2+YHxHqSDz2mDVi4r8Sb2Itm0BZtK2jEXGkjnuuin0mPWoftB2c7t7a4fPiWdM791bZlXUbMNDv105xIrBLAHWGDzXQ1cbmxteSLB29uYwuu0/EEcKiwxBzSNY0I36kMarRAOg3J1rktAAYEHaJG+3WnHC8LN23nDICYzEaaAmeR2B012qNNp8hlrFGwT8ckhIAGPPkPVWjs12VcvbvagZpQL8xKEEttGUbetW+92YU3bgCFUuEAkNrlLKxiTpqOnKmhv2VTDol+WtqZUKyse8IYswaCo00BGs9KkVDd+7sBEgqf6e36UazU/pZC0udRzQPCKyKqs8sf0tUHZgBwaLGNrPKjdiueR7LNsbwBrWLci4ygHK9vKIbLMMZ1BII21jnUh2o7TDOuHw7GArd5BgTlZss89dzptHWmnbvHi1fdUYFjEwZyaAEHo2m3nVT4aCbk7wGJ/6Tv6kge9bv07ZoRO44AJA8wn/ABTXxvdHHDv+71qxz9V1i1PdLICwzaLruE5yZ2O5plT3FKFtqMpUsxbKeQAA05wTO/SmVdPTfJ6n7+Z+68zN83siiiitCSiiiihCbYnDEnOmjj6EdDVywGLusMPa724LD22Nu27kp3qlZA3hgC2m3zRVWpY8ScW+6EFcwYaGQecMDppOkGquoZXQ0ep7I5APQ+S84hh373NfP7USMo+W2OQX96QZJ5yKSr29ed2zOzMYiWYk/fYDXbqa8qW7LPqJO0kLr3XhptbQsQAJJIAHUnQfenLbGpbsDw/vuIYdYkK+c+lsF/1AHvUOVI1uXB+GjD4e1ZH/AC0VfUgan3Mn3p5Xle0hbF3ZvFTIj3px/ibdBTSiqloO6sHEbJ4OJn90VIIZAkR5Ujh8IF8z1/pS9IcRyWtgcPmKKKKKqmIooooQkMWVCkkA9PWomn3EgdNNB+tMaewYWOU95ZZ8V+K3BiUtK7KotAsoYgEtcJ8QGhjIh16VRsXjrl241y47M7GWYnUnz+g+lXH4p4Nmx9sKCTctIFA5nM6wKrI7O384QqBILZi6lIBAPiUkaEgRvJHWnmSNg7xAWEte53dtJ4fjd5CPEDBBAYBhp68qkx20uFwzWMOxgj/hATJUyYO/h+5qFxuDe05RxDCOcggiQQRoQRrNK2+EXmtG8ttjbXd40039vOoAhA4hQB57WrPn1DzwvcTXWzXukbmJmPCBH0+lSmJ7Rh1UdyoKx4s7kwAwjeANftTBuE3gqMbbhXICHKdSdo9eXWpjF9gMXawz4h1UIkZlk5gCQJiNQJEmdpPI0sMgDgQc8sn+1HFMWcNYHh1/4ksV2vuNeS6qhGQKE8dx4C8v2jHQ9Nq6x/brF3fzhNIlBlMepJP0iovAYFXDM75EXKCQuYlmmAFkclY7jaueI4A2niQykBkYbMp2MHUbEEHYgiocNNJNwuALwOnJH/sGcf7SuMMfFmZgI1JIzEz0B3OvOnF7inJEUCIJKKSYjfSNxMVNcA4DbuIha2LheCzNeFoIpZ0WJIk+BmJgxpp1g+M8O7i89uZAgqeqsAyn6EUtr4Z5i0iyPKsb/Xr6K7o5YYw7YH+fzko7HXrrGVgnnmPLoOQ0rXvhs/DcancNgLa3UthnYxcDahSQ7eIGSDH30rJakeA8fv4O8LthsrQQZEhlMEhhzGg+grW6PFBLjm4TkefVWv4j/CdrL9/hFuNYPzIhYtbPpqWTz5c+RqG4FxrFEratYaxfZdPFhUZo/jZQv1Pua0bhXxbsjDvcxN2014LK2bVq6mvJc9yQTO8aDXeqfxD4v4y7p3WHAkETbLkEbGWaCw6xS28WxHqtDzGCCHV4K1viMDasKcfawdu9HitoiOR0ACgtMR5edZXx7FWLl92w9vurRjKvoNTEmJOsDajifaDEYj/i3CwmcuirP+VQBzqPq8THAW7fzsfYJE8ofhu3llFFFFOWZFFFFCFzc2NXv4M4Cb9+8fyIqD1uNJ+1v71Q7uxrYvg/w4LgS5kd7cdtBOixbHtKt9aXIVohFlXSig0UpaUUUUUIT+xxHk31/rT6oixhGbyHX+lSwFZ3gDZbIi4jK9oooqiaiiiihCDUJdADGNpNTF6cpjeNKhabGs0/JVXtxwrN3N8RNoujE8lvKUBPQC4V15BieVU78SyWij4ZkcsSMgVRCAZiVuMP4RK7wOlaxesq6lWAZWBDA7EEQQfIisv4n8Pmt3WW3etv3jqiKzw1u2RnJuFtBA8IjUyIEmKTqoRI3vHp9LPXxyjSg9qC3lZ+nkfTxVV4/iC7LNsoUBQ5mViYZmHyEgfMRudt60fsrxgDhSW0RXUh1vBjAVfzN5mDMenKqIvZzvLmMzv3Zw5cZYkEqXGXfTVYHrUAmIYAqGYBvmAJAPqBvQ2ESRdix1FuDjqLr2P/ABKfL2U5kIsG6zvWLWg8N4otjFNeuKWtqhuErsQXzWj4tNu7A9I61ce0vbvCW7aFibqXWAIRiDkiTMbrsCvMMR64g2NuFBbLsUBkJmOUHyG1I1pbpiKs7UNun2PukN1XCCAN8q14LiGCtYthZLLYJUqzzGdQ6xtOQhyJOsgT5Nu23EbN28gskMqKQWXYlmLH131PUmq7RUjSME3bc/wfZUOqeYuy5Xan+D8Qsm2Ld5u7KTlbKWBUktHhBIYEnyM8o1Ycex63r7Mk5AFVZ3yooUE+Zifeo+ipj0kccplG59s7qjp3uYGHYIooorUkIooooQiiiihCKKc4C7ZVj31trgI0CXBbIPWSjzpOkVbeyXw1v4tVvpftWlmU17x9DoSq6KfImfKoLgN1drC40FSaK1RPgzeF4Ndu27yGc4BayxnYghGEz9a67R/B2yig4e+Uc7JeIKk6CA6gFdSBJBEkDSap2rU06d4F0slvnSvoTsrge4wOGSYZbSZhtqwzNr/mY1g+L4Xct3xYuoyPnVWVhB1IHuNdCNDWvcd7UHW3Z8IGhbn6L09aksLzQVRIImkuV0REjNcuKJncgfc0pcwiQCHEHaSNfQjesksuA4ZhmAIJExImSJGonrVuwHa3EX7gRbRKSA2WWKoTG6qSIHPyqH6dzcgq8WsjfhwrpuVYae8PsqdTqen86j+KcLVFzqH0gySCNxvPiFNV4sQZC/f+1JriGFqvgd3la6Kgx2n62/8Au/tTix2htNvK+o0+1JMbhyWoSsPNSlFeBp2opaavaKKKEIpri7VuJchfOY/3pLiGGt63LlxkURJz5VH10FUjjHaK0jnJ3d1RsVvsXI8wbeUekn1p0cZccLNNMGDvKav8XQPlXXpOn8qhMXfweIvK2YhoE5CGViPCAW2UwD6xURxbtCGs+BXUsYBYaQN8rbE8veqzeRSyP3dtGU5la2gtn18ETr1naub8SkcD2Td979CBj68va10/hemfI3t4zV4/MI4lZu4e9jxmcB0LqSxYsr3VAJY/McrMpPrVTq1WBkVlGoYQcxL6b7uSRsKOz/Yb8W10d8tkKRlLgZWmTElwZ9FNa9FqGve/FXR9gAsHxH4ZJp2tN2Mj7n88lVaKneK9kbli4yZ0YjmMwB9Mw1Hnt51DX8MyGGBH+uR511q5rhXmknRVuscD4c2GH7a8MVlBKHKqZug7xFJ9FLH1qFxXAmAlDm8tj7daBZQ6mmiVF0U9wiWy3dsQobKC9wQEP5vlDNHKR5SOlp432MwaWw2Gv3LoP55tMoPRgpDr/wCoD3qt5pW4ccSpNFPMTwq4msSOo1+o3FN7BXN4wxXX5SAdjGpBG8ctum9WIpVBBSdFWHsrwzA32CYq7eskk+MBe7gciTJDHqRFOuPdmcIrEYS+92CPE2RkOmviTn7VUGzSsW03iJVUopfE4F7fzDTqNRSKqSYGpqyratvw/wCB4jGtdw6PksFZulrS3FBOixm+W5uQwIPhNbHwTsy+Ft20XFXmCZRD5CpAjQLllR0GaR1rIOweOfC3pvG6uHMs1u2wGZwIXOJBK76T05TWvY25hcaqW3uFHIDd2LgzrMaMqkqWHnPlWaUODs7eS36csLMZPnSr/b8It0ZWYOQpZTJRhqoKgyAwjUEDeRrM1a5j7jJkZyyTIVjIB/hn5emlWniXw+vATau94BsreE+xJIn6VVcXgblpstxGQ9GEfTr7VsgLC0AG1y9U2QPLnNq0lxS5+INk3fE1mMj/AJoBzAE8wDXNFFaAANlkc4u3KKUs4l0+RmWd8rFf0pOipUA0pzCdrcWqhc+ZBvnQP9SdT7mrlYw9rE21e3o3hzBcvPmyBzl6xM+tV7s921FpO6uIqjk6IN+roIzeo1qz4TF2sWLgt3FYlcrMqMjgGYgkgkA1zprB+WvFdvSkOFcfF4H+MpliuB3U1jMP4d/pXGDx+UhTbRhtqozfXr61a7aQAN4AGvlXhtLMwJ6xrWbteRC39hRtppeogAgCANgKK6opC0oooqB4ziOIFymEtWlUAftbzTJInwqmojaW89OZkC1VzuEWpDinBbOICi8ucKZAzMBO0kKRPv1NUrjXYtbFp7zBr7AGFthbVtBylQcxGuy6n71XOI9vOI27j2ziEbKSpNtEKk8wDlk9KrdniF224cO4dSDOYzI11k6+9bGwyBtB1LmP1MBeC5l9eX2ThrhjKZjpOk+nWvb10GIEbcz0A5k9K44lx6/iGDXnzkCBIA0mY0G1IHHvkyaZZzbDfbffbltXLm+HzyycbiD4/wCL0Gm+MaKCINY0irxvvnB/v7JanFqwCNDmbQhVBPhglj5FSII852pkeINEZUHhyk5dT5mZhvMRXrcVulxcDlXAADJCHT/JGvnvTtNoZoX8YI+qRr/i+k1cJiLXfT/Va8Pw/hgs5ruLYOR8qLMHzUKZ+vvVbxN61mIVs6zoWXLPtrH1qPdySSSSSSSTqSTuTXNdltjcryry04ApXHst2b/GE/tAgHTKxPXw5w0baxFO+OdkrGHBzY60GH5GXxfRGY/aqQmKcCAxHpp+lJVBDibvHkpBjDaLc9bKkcqNyDRzj9JFTXDOyuKxC57VuV2zFlUadJMmq2MUdtAPSp/DduMTbtpbS6VVBCgIv30196s4uruqjAy+/deC841wC/hFDX1ChjCwymTE6AGfeq/et2X3TXqND9jrS3EeIvefNcZmPViSfv8ApTZHI2qRdZUENvuqV4Xwt2/Z2UZjqYEkjqT0FSVzsvjAJOHuR1An9JqsM5O5mpK32mxKhQt64oUQoFxwAByABqCXclLQ391pTE4NlEXEZQf31In/AKhUfbW1bJyLr5f1NKY7jF+9AvXblwDYM7MAfIExNM6m+qqQOSk8C3eOFGhJgaM32RSx9gatGO7GYjCp33eoqgTmBuKRp0CSPeKoqsQZBg9RXV26zGWJY9WJJ+9VPETgq7eAA2M+asGD7T31YZb7TOk6/qKnOIdrLmIs93fRGO6uJUhhzjUHSQR58qotnEsvywPOBP1Ir1sW5/MfrH6VbhbuRlRxyUQDgqdrwsBvUGuLcbMaSJnemcaR2asIYUvhcG91sttWduiif9h51WEcgyNxVl7P9vb+EVlVLb5o1YQdJ5rBO/P2iqueQMDKYyJpd3jQU/h+wOLbcIn+Z/8AxBqx9k+yV3DXWuXHUypUBSTuQZMgdPvTLgfxTw9xQMTNm5zhWZD0giSNOo96t3D+KWb65rNxLg5lWBj1jY+tc+WaWiHBdnT6bTghzDZ806ooorGukiiiihCKKKKEKNwHZzC2GL2rNtGJJzBddehOw8hpXXFeAYfEgC/aV42JEMPRhBH1qQoqeI3dqvA2qrCqHEPhjg2tstpO7c7OWuPGuvhLgEx1+9Qy/BxeeJPtaA/VzWkUUwTPHNJdpYnZLVj+J+FOMDsENtlBOUl4JE6EiNDHKq5xrs/fwjhb6ZSwJUggggbwR/vrX0HTPG8Gw94g3bNu4QIBdFYgbxJG1NbqXA95Z36BhHd3WCcN4LfxBixae51KjQerHQe5qwJ8LseROW2PI3BP2BH3rZLVpVAVQFA2AEAegG1d0O1TuQUN0DAO8Vh2J+HvEEE9wWH8DI32Bn7VAX7DIxV1KsNCrAgg+YOor6QqE4j2Mwd+6bt61ncxJLvEAQNAwAqzdV/9BUk0A/YfdYNRWz474Y4G4Vyo1oCZCMfF0BzTA9BPnT/A9hsDa+XDox6vNw/980z9S1JGgkvJCwka7UsuDuHZHPop/pX0TYwqIIRVUdFAH6UrVP1XgnD4f1d9P9Xze+Hcbqw9QR+tJ19I3reZSJKyCJG4nmJnWqfe+FWDaTmvZjPiLgmTzMrqZ61ZuqB3CW/QOHym1j1FbDg/hTgk+c3bn+Z8o/7AD96ct8MuHkz3bDyFx4+5mrfqWKg0MvgsVorc/wD9f8PiPw6+stP1zT96S4V8O8FYJPd96SSQbvjgcgAdNOpE+dR+qarfoJL3CxGaK+gsV2cwtxCjWLeUgjRFBHoQJB8xUNw34Z4G0SWRrpO3emQPQKAPcg1A1TeYQdA+8FY3h8RkJJVGkEQ4kCeY13H06gjSnlriilv+DanxQqgwc2gDAsSygT5+ZrdeH8Dw9gFbVpEBMmFGp8+tO0sKNlA9ABVTqR0TW6Bw/d9Fj3/49jgi3GwSlW8Uoii5qc4BUGVIMD5ZiRULjeIZfCcMlpvz5kgznLwoOqrsI1MCJrfqRxOES4MtxFdejKGH0NUGo6hMdosd1y+er2Lz3M7qI0lV8AhQFAEfLoBWnfDjheGacRZTEWmEoQ75kYHXwnKM4BHlBq1WuzOEUyuGsg9RaT+lSQFRJOHCgFMGkLHcTjfovaKKKzLeiiiihCKKKKEIooooQiiiihCKKKKEIooooQiiiihCKKKKEIooooQiiiihCKKKKEIooooQiiiihCKKKKEIooooQiiiihCKKKKEIooooQv/2Q=="/>
          <p:cNvSpPr>
            <a:spLocks noChangeAspect="1" noChangeArrowheads="1"/>
          </p:cNvSpPr>
          <p:nvPr/>
        </p:nvSpPr>
        <p:spPr bwMode="auto">
          <a:xfrm>
            <a:off x="0" y="-900113"/>
            <a:ext cx="2466975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pic>
        <p:nvPicPr>
          <p:cNvPr id="9" name="Picture 6" descr="http://3.bp.blogspot.com/_i25Iq_1LmZs/TPU9bCDDKDI/AAAAAAAAAC0/LEtXa9jfaO8/s1600/sinterklaasboot2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5875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3.bp.blogspot.com/_i25Iq_1LmZs/TPU9bCDDKDI/AAAAAAAAAC0/LEtXa9jfaO8/s1600/sinterklaasboot2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15875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3.bp.blogspot.com/_i25Iq_1LmZs/TPU9bCDDKDI/AAAAAAAAAC0/LEtXa9jfaO8/s1600/sinterklaasboot2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15875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airmagazine.nl/air/wp-content/uploads/2010/11/pepernoo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7002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kstvak 13"/>
          <p:cNvSpPr txBox="1">
            <a:spLocks noChangeArrowheads="1"/>
          </p:cNvSpPr>
          <p:nvPr/>
        </p:nvSpPr>
        <p:spPr bwMode="auto">
          <a:xfrm>
            <a:off x="1116013" y="333375"/>
            <a:ext cx="6496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>
                <a:latin typeface="Comic Sans MS" pitchFamily="66" charset="0"/>
              </a:rPr>
              <a:t>Welke boot vaart het snelst? Klik op de pepernoot </a:t>
            </a:r>
            <a:endParaRPr lang="nl-NL" altLang="nl-NL" sz="1800">
              <a:latin typeface="Comic Sans MS" pitchFamily="66" charset="0"/>
            </a:endParaRPr>
          </a:p>
        </p:txBody>
      </p:sp>
      <p:pic>
        <p:nvPicPr>
          <p:cNvPr id="15" name="Opge1160.WAV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9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ctieknop: Verder of Volgende 15">
            <a:hlinkClick r:id="" action="ppaction://hlinkshowjump?jump=nextslide" highlightClick="1"/>
          </p:cNvPr>
          <p:cNvSpPr/>
          <p:nvPr/>
        </p:nvSpPr>
        <p:spPr>
          <a:xfrm>
            <a:off x="7956550" y="5516563"/>
            <a:ext cx="1042988" cy="10429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7" name="Picture 4" descr="http://www.airmagazine.nl/air/wp-content/uploads/2010/11/pepernoo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21310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http://www.airmagazine.nl/air/wp-content/uploads/2010/11/pepernoo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479742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18-11-2014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gemaakt door digibordonderbouw.nl</a:t>
            </a:r>
            <a:endParaRPr lang="nl-N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96 0.0456 C 0.10625 0.02338 0.11354 0.00116 0.13906 0.00301 C 0.16458 0.00486 0.20972 0.05694 0.25226 0.05648 C 0.29479 0.05602 0.34792 -0.00116 0.39479 -0.00046 C 0.44167 0.00023 0.49097 0.06319 0.53333 0.06088 C 0.5757 0.05856 0.6007 -0.01065 0.64896 -0.01458 C 0.69722 -0.01852 0.7599 0.00903 0.82274 0.03681 " pathEditMode="relative" ptsTypes="aaaaaaA">
                                      <p:cBhvr>
                                        <p:cTn id="8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96 0.0456 C 0.10625 0.02338 0.11354 0.00116 0.13906 0.00301 C 0.16458 0.00486 0.20972 0.05694 0.25226 0.05648 C 0.29479 0.05602 0.34792 -0.00116 0.39479 -0.00046 C 0.44167 0.00023 0.49097 0.06319 0.53333 0.06088 C 0.5757 0.05856 0.6007 -0.01065 0.64896 -0.01458 C 0.69722 -0.01852 0.7599 0.00903 0.82274 0.03681 " pathEditMode="relative" ptsTypes="aaaaaaA">
                                      <p:cBhvr>
                                        <p:cTn id="10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96 0.0456 C 0.10625 0.02338 0.11354 0.00116 0.13906 0.00301 C 0.16458 0.00486 0.20972 0.05694 0.25226 0.05648 C 0.29479 0.05602 0.34792 -0.00116 0.39479 -0.00046 C 0.44167 0.00023 0.49097 0.06319 0.53333 0.06088 C 0.5757 0.05856 0.6007 -0.01065 0.64896 -0.01458 C 0.69722 -0.01852 0.7599 0.00903 0.82274 0.03681 " pathEditMode="relative" ptsTypes="aaaaaaA">
                                      <p:cBhvr>
                                        <p:cTn id="12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http://www.techniekinjeklas.nl/uploads/images/822/stoomboot_animati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1905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www.techniekinjeklas.nl/uploads/images/822/stoomboot_animati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24175"/>
            <a:ext cx="1905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techniekinjeklas.nl/uploads/images/822/stoomboot_animati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68863"/>
            <a:ext cx="1905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airmagazine.nl/air/wp-content/uploads/2010/11/pepernoo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94188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kstvak 11"/>
          <p:cNvSpPr txBox="1">
            <a:spLocks noChangeArrowheads="1"/>
          </p:cNvSpPr>
          <p:nvPr/>
        </p:nvSpPr>
        <p:spPr bwMode="auto">
          <a:xfrm>
            <a:off x="1116013" y="333375"/>
            <a:ext cx="6496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>
                <a:latin typeface="Comic Sans MS" pitchFamily="66" charset="0"/>
              </a:rPr>
              <a:t>Welke boot vaart het langzaamst? Klik op de pepernoot </a:t>
            </a:r>
            <a:endParaRPr lang="nl-NL" altLang="nl-NL" sz="1800">
              <a:latin typeface="Comic Sans MS" pitchFamily="66" charset="0"/>
            </a:endParaRPr>
          </a:p>
        </p:txBody>
      </p:sp>
      <p:pic>
        <p:nvPicPr>
          <p:cNvPr id="10" name="Opge1207.WAV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81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ctieknop: Verder of Volgende 10">
            <a:hlinkClick r:id="" action="ppaction://hlinkshowjump?jump=nextslide" highlightClick="1"/>
          </p:cNvPr>
          <p:cNvSpPr/>
          <p:nvPr/>
        </p:nvSpPr>
        <p:spPr>
          <a:xfrm>
            <a:off x="7956550" y="5516563"/>
            <a:ext cx="1042988" cy="10429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4" name="Picture 4" descr="http://www.airmagazine.nl/air/wp-content/uploads/2010/11/pepernoo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21310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www.airmagazine.nl/air/wp-content/uploads/2010/11/pepernoo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4128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18-11-2014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gemaakt door digibordonderbouw.nl</a:t>
            </a:r>
            <a:endParaRPr lang="nl-N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5 0.00833 C 0.11337 -0.01158 0.1184 -0.03148 0.14635 -0.03426 C 0.1743 -0.03704 0.23593 -0.00556 0.27587 -0.0081 C 0.3158 -0.01065 0.34114 -0.05463 0.38559 -0.04954 C 0.43003 -0.04445 0.49236 0.02407 0.54305 0.02245 C 0.59375 0.02083 0.65278 -0.04653 0.68975 -0.05949 C 0.72673 -0.07246 0.74583 -0.06389 0.7651 -0.0551 " pathEditMode="relative" rAng="0" ptsTypes="aaaaaaA">
                                      <p:cBhvr>
                                        <p:cTn id="8" dur="10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00" y="-3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52 0.01875 C 0.10539 -0.00116 0.11042 -0.02106 0.13837 -0.02384 C 0.16632 -0.02662 0.22795 0.00486 0.26789 0.00232 C 0.30782 -0.00023 0.33316 -0.04421 0.37761 -0.03912 C 0.42205 -0.03403 0.48438 0.03449 0.53507 0.03287 C 0.58577 0.03125 0.6448 -0.03611 0.68177 -0.04907 C 0.71875 -0.06203 0.73785 -0.05347 0.75712 -0.04467 " pathEditMode="relative" rAng="0" ptsTypes="aaaaaaA">
                                      <p:cBhvr>
                                        <p:cTn id="10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00" y="-3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71 0.01875 C 0.09757 -0.00116 0.1026 -0.02107 0.13055 -0.02385 C 0.1585 -0.02662 0.22014 0.00486 0.26007 0.00231 C 0.3 -0.00023 0.32534 -0.04422 0.36979 -0.03912 C 0.41423 -0.03403 0.47656 0.03449 0.52725 0.03287 C 0.57795 0.03125 0.63698 -0.03611 0.67396 -0.04908 C 0.71093 -0.06204 0.73003 -0.05348 0.7493 -0.04468 " pathEditMode="relative" rAng="0" ptsTypes="aaaaaaA">
                                      <p:cBhvr>
                                        <p:cTn id="12" dur="4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00" y="-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leuke en gratis  sint op paard plaatj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-5970588"/>
            <a:ext cx="2381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4" descr="leuke en gratis  sint op paard plaatj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-5970588"/>
            <a:ext cx="2381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6" descr="leuke en gratis  sint op paard plaatjes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-5970588"/>
            <a:ext cx="23431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:\Users\bas\AppData\Local\Microsoft\Windows\Temporary Internet Files\Content.IE5\2JRJ9N6X\sint-op-paard-1001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388" y="4508500"/>
            <a:ext cx="158908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:\Users\bas\AppData\Local\Microsoft\Windows\Temporary Internet Files\Content.IE5\2JRJ9N6X\sint-op-paard-1001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388" y="476250"/>
            <a:ext cx="158908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bas\AppData\Local\Microsoft\Windows\Temporary Internet Files\Content.IE5\2JRJ9N6X\sint-op-paard-1001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388" y="2492375"/>
            <a:ext cx="158908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ww.airmagazine.nl/air/wp-content/uploads/2010/11/pepernoot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21310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Tekstvak 12"/>
          <p:cNvSpPr txBox="1">
            <a:spLocks noChangeArrowheads="1"/>
          </p:cNvSpPr>
          <p:nvPr/>
        </p:nvSpPr>
        <p:spPr bwMode="auto">
          <a:xfrm>
            <a:off x="1116013" y="333375"/>
            <a:ext cx="6496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>
                <a:latin typeface="Comic Sans MS" pitchFamily="66" charset="0"/>
              </a:rPr>
              <a:t>Welk paard loopt het langzaamst? Klik op de pepernoot </a:t>
            </a:r>
            <a:endParaRPr lang="nl-NL" altLang="nl-NL" sz="1800">
              <a:latin typeface="Comic Sans MS" pitchFamily="66" charset="0"/>
            </a:endParaRPr>
          </a:p>
        </p:txBody>
      </p:sp>
      <p:sp>
        <p:nvSpPr>
          <p:cNvPr id="16" name="Actieknop: Introductiepagina 15">
            <a:hlinkClick r:id="" action="ppaction://hlinkshowjump?jump=firstslide" highlightClick="1"/>
          </p:cNvPr>
          <p:cNvSpPr/>
          <p:nvPr/>
        </p:nvSpPr>
        <p:spPr>
          <a:xfrm>
            <a:off x="7812088" y="5816600"/>
            <a:ext cx="1042987" cy="1041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4" name="Opge1238.WAV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www.airmagazine.nl/air/wp-content/uploads/2010/11/pepernoot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08476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http://www.airmagazine.nl/air/wp-content/uploads/2010/11/pepernoot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4128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18-11-2014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gemaakt door digibordonderbouw.nl</a:t>
            </a:r>
            <a:endParaRPr lang="nl-N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26 0.07894 L 0.85035 0.07894 " pathEditMode="relative" ptsTypes="AA">
                                      <p:cBhvr>
                                        <p:cTn id="8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27 0.06829 L 0.84236 0.06829 " pathEditMode="relative" ptsTypes="AA">
                                      <p:cBhvr>
                                        <p:cTn id="10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0.06852 L 0.85816 0.06875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t0.gstatic.com/images?q=tbn:ANd9GcSHH8w7HELz0qjNaXlDYJaSdWRXuNUdYaaTHLAkO6PxJEIFg4xfY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638"/>
            <a:ext cx="17049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 descr="http://t0.gstatic.com/images?q=tbn:ANd9GcSHH8w7HELz0qjNaXlDYJaSdWRXuNUdYaaTHLAkO6PxJEIFg4xfY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765175"/>
            <a:ext cx="2303463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 descr="http://t0.gstatic.com/images?q=tbn:ANd9GcSHH8w7HELz0qjNaXlDYJaSdWRXuNUdYaaTHLAkO6PxJEIFg4xfY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73238"/>
            <a:ext cx="3740150" cy="436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t0.gstatic.com/images?q=tbn:ANd9GcSHH8w7HELz0qjNaXlDYJaSdWRXuNUdYaaTHLAkO6PxJEIFg4xfY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818063"/>
            <a:ext cx="100806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kstvak 5"/>
          <p:cNvSpPr txBox="1">
            <a:spLocks noChangeArrowheads="1"/>
          </p:cNvSpPr>
          <p:nvPr/>
        </p:nvSpPr>
        <p:spPr bwMode="auto">
          <a:xfrm>
            <a:off x="1042988" y="476250"/>
            <a:ext cx="2795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>
                <a:latin typeface="Comic Sans MS" pitchFamily="66" charset="0"/>
              </a:rPr>
              <a:t>Klik op de kleinste pakje</a:t>
            </a:r>
            <a:endParaRPr lang="nl-NL" altLang="nl-NL" sz="1800">
              <a:latin typeface="Comic Sans MS" pitchFamily="66" charset="0"/>
            </a:endParaRPr>
          </a:p>
        </p:txBody>
      </p:sp>
      <p:pic>
        <p:nvPicPr>
          <p:cNvPr id="8" name="Opge880.WAV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006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7956550" y="5516563"/>
            <a:ext cx="1042988" cy="10429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18-11-2014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gemaakt door digibordonderbouw.nl</a:t>
            </a:r>
            <a:endParaRPr lang="nl-N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27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2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0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06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Sinterklaas plaatj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257175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 descr="Sinterklaas plaatj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989138"/>
            <a:ext cx="2016125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 descr="Sinterklaas plaatj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789363"/>
            <a:ext cx="11525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kstvak 4"/>
          <p:cNvSpPr txBox="1">
            <a:spLocks noChangeArrowheads="1"/>
          </p:cNvSpPr>
          <p:nvPr/>
        </p:nvSpPr>
        <p:spPr bwMode="auto">
          <a:xfrm>
            <a:off x="1042988" y="476250"/>
            <a:ext cx="3360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>
                <a:latin typeface="Comic Sans MS" pitchFamily="66" charset="0"/>
              </a:rPr>
              <a:t>Klik op de langste Sinterklaas</a:t>
            </a:r>
            <a:endParaRPr lang="nl-NL" altLang="nl-NL" sz="1800">
              <a:latin typeface="Comic Sans MS" pitchFamily="66" charset="0"/>
            </a:endParaRPr>
          </a:p>
        </p:txBody>
      </p:sp>
      <p:pic>
        <p:nvPicPr>
          <p:cNvPr id="7" name="Opge895.WAV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165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7956550" y="5516563"/>
            <a:ext cx="1042988" cy="10429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18-11-2014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gemaakt door digibordonderbouw.nl</a:t>
            </a:r>
            <a:endParaRPr lang="nl-N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4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47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47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8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t1.gstatic.com/images?q=tbn:ANd9GcT0iHi0T7h74e5GJX53ePpzcf63cCYQQHP3De6BNrM-6FTb7c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36613"/>
            <a:ext cx="1152525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 descr="http://t1.gstatic.com/images?q=tbn:ANd9GcT0iHi0T7h74e5GJX53ePpzcf63cCYQQHP3De6BNrM-6FTb7c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773238"/>
            <a:ext cx="7429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 descr="http://t1.gstatic.com/images?q=tbn:ANd9GcT0iHi0T7h74e5GJX53ePpzcf63cCYQQHP3De6BNrM-6FTb7c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9500"/>
            <a:ext cx="530225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8" descr="http://t1.gstatic.com/images?q=tbn:ANd9GcT0iHi0T7h74e5GJX53ePpzcf63cCYQQHP3De6BNrM-6FTb7cD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52738"/>
            <a:ext cx="26670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kstvak 5"/>
          <p:cNvSpPr txBox="1">
            <a:spLocks noChangeArrowheads="1"/>
          </p:cNvSpPr>
          <p:nvPr/>
        </p:nvSpPr>
        <p:spPr bwMode="auto">
          <a:xfrm>
            <a:off x="1042988" y="476250"/>
            <a:ext cx="2633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>
                <a:latin typeface="Comic Sans MS" pitchFamily="66" charset="0"/>
              </a:rPr>
              <a:t>Klik op de kortste staf</a:t>
            </a:r>
            <a:endParaRPr lang="nl-NL" altLang="nl-NL" sz="1800">
              <a:latin typeface="Comic Sans MS" pitchFamily="66" charset="0"/>
            </a:endParaRPr>
          </a:p>
        </p:txBody>
      </p:sp>
      <p:pic>
        <p:nvPicPr>
          <p:cNvPr id="8" name="Opge926.WAV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2292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7956550" y="5516563"/>
            <a:ext cx="1042988" cy="10429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18-11-2014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gemaakt door digibordonderbouw.nl</a:t>
            </a:r>
            <a:endParaRPr lang="nl-N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57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7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57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57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57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4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 descr="data:image/jpeg;base64,/9j/4AAQSkZJRgABAQAAAQABAAD/2wCEAAkGBhQQERUTEBQVFBUUFxgWFRgYGBgYHxcbFhcYGRQYGRgbIiYeGhsvGh0dIDsgIygpLC0vGB89NTArNiYrMCwBCQoKDgwOGg8PGiokHyAqLDU1Ki8tKiwsLDUqNS01NSw1MCwuKTM0Kio1LDQsLCosLCsuLyw2NDAsLCwwLC8tL//AABEIAHcAaQMBIgACEQEDEQH/xAAcAAACAwEBAQEAAAAAAAAAAAAABwQFBgMCAQj/xAA/EAACAQIEAwUFBgQDCQAAAAABAgMAEQQSITEFBkETIjJRYQdCcYGRFCNygqGxM1JTYkPR8BYXJFSSk6Kywf/EABoBAAIDAQEAAAAAAAAAAAAAAAAFAwQGAgH/xAAwEQABAwIDBQcEAwEAAAAAAAABAAIDBBESIUEFMVFh8BMiMnGBocGRsdHhFELxI//aAAwDAQACEQMRAD8AeNFFFCEVlfaRxk4fBkRsUkmYRoymxHvOQbb5QR033rVUn/aTxkT4zs1N1w6mPYeNiGk13IsEHxDedQTyYIyVYpou0kAVlyV7Quy+5xrkp7krEkr/AGyHcjyb5HpR7QOaXlnGGwrSWisXMTMGdyubICu6qhzmx3P9puv55LDTUnQDzJ2q24dCcLBnUsJJAY4mBUFVBBmm6727MfFvKljqt/ZYTv4pt/EY2XG0X5aXPxqmHyBzsMSq4edrzhe49x9+o94dM9tSo+I0uBtaQuLj7UdtESsikPKq6ZGBFp4rDRS26+6dtCKZ/I/PC45TFLZMTGLug2kW9hLH1yHqN1Oh6E3aWp7UYXb1Qq6bAcbRlqOB4eXArV0UUVdVBFFFFCEUUUUIRRRRQhQuMcUTCwSTyeGNSxt1tsB6k2HzpBGRjdpLZmJZyNBmYlnIHQXJpoe1rihjw8cKkDt37465Ixmb0tmyD50qsRJlUkanS3qSbAUsrnXIYE42dHYF5XrAwNPOEQjfIt9AGIu7E9AFuatMfiRJISluzUCOK39NNF+urfmrlw2PsMOzDxyEwKdNAFDYh9RoSCqX9TpXJ2yqTa9hsPQbClMpubBO6Vl3l5/r99fpuXSKQqwZTlZTdSOmluumxIt1BNd8UtimKwpWN4mViB/gSE2uFJuYHIta/vEGwqVhuWcRLH2iKlgM1i4Bta42B6VBwGOMZEiWN1sQwuGVwLqw8ttjfTSuWOLbOCJRHUkmM3IGY4g6fgpw8pczpj4A4ssi2WaO9zG9tRrqV6huo+dXdIqCZ8HNHjMFmK3Cul7XFwXw0hIttco/n13pzcC41HjcPHiICTHILi4sRYlWBHQhgQfUGtFTziZt9VlaiDsnZbj1Y8wp9FFFWVWRRRRQhFFFeJZQqlmIAUEkk2AA1JJOwtQhKL2m8S7XHZAxKwRqlriwdznci3XLkBv/AC1j44zLKqoMxFiANbsxyqP1vXTG48zNJMwIMrvIdb2zG4F9L2Fh02qXy6OySSe3eQXS+3ayd2MdNVS7W1/SkM77uc70Wkhb2UI4/P8Aqk8RYBxGhJSBexUn3iGJlca9XJ8tFXSo1fIsMWKRoSMzxoCLX77qvXS+tarC8hEEXMrfiZLfoBS57rZ5+gJTEzspAIzw5KbyBiC0CK6nwMpBJNwjFQfmP361jMThOxlkh1+6kZBpbug/dm2umS1j1pmcC4N9nBAAA6C99zcm58zXniHLWDlcyzwxs7WuzEgnKAB1HQAfKuoh3DiyBJI5ZpNFVdhLiAvlZLfC4js2JIzKwySJe3aId1+PUHobVbcu8fHCZy/ekwmI77kbrqQZsn9QaLIo1IykXtZpXOXAIIIlnwgVOzb71VYnMjaZrEnVTY6DYnUAVR4SdbGKQ2jc5g2/ZSWssgHUEd1vNbHpViKQxEOab9blbkwVcZktbiPsRzHvmE9MNiFkRXjYMjgMrKbhgwupBG4I1vXSlRyDzQ+CxAwGKP3TN2cO7dlLcWiBH+EwN1J2tbYizXrQxyCRoc1ZyWMxuwlFFFFSKNFZv2h8Q7Hh85BszqIl0vrIQv7E61pKwHtexVocPGGtnlLMv8yxodfgHKfUVxI7CwlSRMxvDeJSrxAvlj175t8gLn9B+tXeJBSOKIggkHEPfo0ndiX5Rrfr46ruDYH7RicpuF0RiOigZ5m2Nu5ptuRUvEYrtXeW1u0YsB5A6IPkoArOSmwt1mtZC3HKOWfwPkrykrIyulsyOjrmva6OrgG2ttOlaPE+0LEH+FDAv4mkf9glZd5wNzXmHEZjb6VG3EBuyV6ahZOcbxuC2vLnO088jxzJECoVgUzi4YkEHMTrcb/pVxzqrjCO8ZIaMq5I3yAjtbfluflWJ5cJGJBFspQhvkylf/tMnimDE8EketpEZdLA95SBa+l/jXLXY3uDt2WXXks7VRCnkAalW+MlNwZZNdD3vka4Kthby0rk7lkzbHcjyPvD9/pXhMZ5j6UCI2yC1MULcOKMDNWTQjEx9mf4sS/dECxeOMFimgPfQDOp00BGulMz2d81nHYfLMynEQnLJawzqSeylCgmwZfh3g2gFqVEWI1DIbMpDA+RBuDb41Znib4WZMdhQcrMRJEreKxDTQEWtYjvobaX3FyKvUlQY3YXbj1dZ7aNFbwjy+W+u8c8tU8KK4YDGpPEksZzJIiuh81cBlOvoa70+WbRSV9p3Ge2x7re6YVAltxmch5dLCxtlHXwCnVX585xAfHYoKwIkxOW4IOyoG/9SD8KrVRtHbir1A28t+AX3hUZTDSuTZmCxD8UxLyHy/hr+oqLNir6LtU7ij5YYEHvB52t5yMUW/n3AB8qqaSsaHHEVtNmwiznnjYemSK9xPYg14oqYi+SbEXyVzgZQs8Jb+oF+bq6L+pFNjAt92h/tH7Un0xITI5Fwrxt66Ou1+tNrhMhMYB90lfptS1uUovqD7H9rG7VaQ/rmlZxTCiOaeNQVCyygDUWBcsu/QqQb9QRVPWt52TLj2AFs8Uch13a7odPwqo+VZSQWJ+NXI/EQn+y5McDfL7ZLzVvwhzIHiOqujkjXxxRtJE4t7wK2+DGqirThHdWWQ+5G3zaa8KD/wAmP5a6l8K72lh/jm+/K3mtp7G+IN/xGG07JBHPGP5DO0naKP7cy5gOmY0zKWfsdwLZ8VN7n3WHX1MQdnP1kA+VMyncF+zbfgsBVgCZwbxRX505gQxzyFgVy4qYvcEEBpHynX0IPwIr9F0rfavy4Uf7YLmJwsc41OQjRJN9F2QgDe3majqmFzMtFPs+URy5668DvCyWKTtMOjgHNFeB/QZs8L/h7xT4geYqqqTwXFiJzHKLoVKSaXzRNqGA6lWs35fWvvEcC0MjI1iVIBIvZrgFXF/dIN6UN7pstjQShrjEdbkfI9D7KLRRXeHDX1Og/eu3ODRcps5waLldVF49umny2rWxc9ZAckcm97WTc28z/q1ZQSqGVBcs1gqqCSSTYAAdb6VcQcpY2S9oAlja8kiC/qAha9UHRF5xWOutt6z1aadzryO9OrqNxji5xc3aMrLaMJrl1sxPun1qlm8R+JrTTcmY1Bfs45PwSa/RgP3qtxPDpogTPh5IgLXZgCupAF3UkDU9amZdmnv0VJRVdNE3A131y+AqirmVuywi5u6JHaRjp4IBlUnr485/LUAwrbMpuNxbUHytVpjeFfaMXh8CpGpjga99VhUy4o2Nr37w+YqQf9XBg1Xu06kWbbcLu+m73KZ/s34L9l4fFmDB5h9olDAgh5gGKkHbKLJ08N7Ak1p6+ItgANANK+1ogLZLCkkm5RXHGYNJkaOVQ6OCrKwuCDuCK7UV6vEh+d+U24fMoS7Rsb4d2675sO7dWA1BNri25BrjhJFxEGUC8kKEx6WLwgnPEdfEpu49Aw10p18w8vQ46Ew4hbqdVI0ZGHhdD0YfTobgkUjuI4aXhuMKSGzxtnWQiyuLd2UA9CO4yi+t/WldVT27zU9o6svbhce8MwfLqx5eS8LAFuT06npV7wflWTEL2krHDw30LKRI40JKK3hBGgZgSdwp0NTeCcCUn7ViY8qMQ+HwzdOod/7QdQp9L3Nql8a5gSLvTv3joqjVmJOyrvuf9aUjlnwOwgYnnTgr89e+cdw2Gp19PypXCcNDgkKYRLE+ORtXk1NixFvPbb0r1jOKEDNJJlA6lgoF9PQb1G4Xyvj8aC8jnAxEnKvZ3mI7pUtdu51HQ6G661ocF7LMChzSRtiHsQWncyE3N/Dogttoo6+ZvM3ZdVUd6Z9uXX7Sc1EUfhF1mv8AaOL/AJmP/ur/AJ1PwPNSscqyxSm2oDqTbr4TfrbWtH/u+4ft9jg/6BXqfkLAOoVsJDZQQvcAsD5Ea39asN2IWZtlIUZrGu3tWVxXBMJP3lXsJSQwZfCWBBGZfCwJ3uBp1BtXH2acMduIYqWVldoF7IlTcGSdhLKwuL+FUsb9W3q1xvsrRRfA4ifDkADKWMqELewyucw6bNaw2q35H5aOBgkEgXtZp5ppCuoJeRiliQDbJl0OxJq7SUssUl5CCAMio5ZwWWbfPRaOiiimqpoooooQiqTmvlOHiMPZyizLcxyADNGx6jzB6jr6EAgooQDZYLC8I4tMVhZVRhmD4mRkcEKbKyorFrn1XrsDWv5Y9nmHwR7Rr4ic2JmlAJBFvAPdFxfqfXQWKKqw0sUJJYMypXyucLErU0UUVaUSKKKKEIooooQiiiihC//Z"/>
          <p:cNvSpPr>
            <a:spLocks noChangeAspect="1" noChangeArrowheads="1"/>
          </p:cNvSpPr>
          <p:nvPr/>
        </p:nvSpPr>
        <p:spPr bwMode="auto">
          <a:xfrm>
            <a:off x="0" y="-541338"/>
            <a:ext cx="1000125" cy="113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44035" name="AutoShape 4" descr="data:image/jpeg;base64,/9j/4AAQSkZJRgABAQAAAQABAAD/2wCEAAkGBhQQERUTEBQVFBUUFxgWFRgYGBgYHxcbFhcYGRQYGRgbIiYeGhsvGh0dIDsgIygpLC0vGB89NTArNiYrMCwBCQoKDgwOGg8PGiokHyAqLDU1Ki8tKiwsLDUqNS01NSw1MCwuKTM0Kio1LDQsLCosLCsuLyw2NDAsLCwwLC8tL//AABEIAHcAaQMBIgACEQEDEQH/xAAcAAACAwEBAQEAAAAAAAAAAAAABwQFBgMCAQj/xAA/EAACAQIEAwUFBgQDCQAAAAABAgMAEQQSITEFBkETIjJRYQdCcYGRFCNygqGxM1JTYkPR8BYXJFSSk6Kywf/EABoBAAIDAQEAAAAAAAAAAAAAAAAFAwQGAgH/xAAwEQABAwIDBQcEAwEAAAAAAAABAAIDBBESIUEFMVFh8BMiMnGBocGRsdHhFELxI//aAAwDAQACEQMRAD8AeNFFFCEVlfaRxk4fBkRsUkmYRoymxHvOQbb5QR033rVUn/aTxkT4zs1N1w6mPYeNiGk13IsEHxDedQTyYIyVYpou0kAVlyV7Quy+5xrkp7krEkr/AGyHcjyb5HpR7QOaXlnGGwrSWisXMTMGdyubICu6qhzmx3P9puv55LDTUnQDzJ2q24dCcLBnUsJJAY4mBUFVBBmm6727MfFvKljqt/ZYTv4pt/EY2XG0X5aXPxqmHyBzsMSq4edrzhe49x9+o94dM9tSo+I0uBtaQuLj7UdtESsikPKq6ZGBFp4rDRS26+6dtCKZ/I/PC45TFLZMTGLug2kW9hLH1yHqN1Oh6E3aWp7UYXb1Qq6bAcbRlqOB4eXArV0UUVdVBFFFFCEUUUUIRRRRQhQuMcUTCwSTyeGNSxt1tsB6k2HzpBGRjdpLZmJZyNBmYlnIHQXJpoe1rihjw8cKkDt37465Ixmb0tmyD50qsRJlUkanS3qSbAUsrnXIYE42dHYF5XrAwNPOEQjfIt9AGIu7E9AFuatMfiRJISluzUCOK39NNF+urfmrlw2PsMOzDxyEwKdNAFDYh9RoSCqX9TpXJ2yqTa9hsPQbClMpubBO6Vl3l5/r99fpuXSKQqwZTlZTdSOmluumxIt1BNd8UtimKwpWN4mViB/gSE2uFJuYHIta/vEGwqVhuWcRLH2iKlgM1i4Bta42B6VBwGOMZEiWN1sQwuGVwLqw8ttjfTSuWOLbOCJRHUkmM3IGY4g6fgpw8pczpj4A4ssi2WaO9zG9tRrqV6huo+dXdIqCZ8HNHjMFmK3Cul7XFwXw0hIttco/n13pzcC41HjcPHiICTHILi4sRYlWBHQhgQfUGtFTziZt9VlaiDsnZbj1Y8wp9FFFWVWRRRRQhFFFeJZQqlmIAUEkk2AA1JJOwtQhKL2m8S7XHZAxKwRqlriwdznci3XLkBv/AC1j44zLKqoMxFiANbsxyqP1vXTG48zNJMwIMrvIdb2zG4F9L2Fh02qXy6OySSe3eQXS+3ayd2MdNVS7W1/SkM77uc70Wkhb2UI4/P8Aqk8RYBxGhJSBexUn3iGJlca9XJ8tFXSo1fIsMWKRoSMzxoCLX77qvXS+tarC8hEEXMrfiZLfoBS57rZ5+gJTEzspAIzw5KbyBiC0CK6nwMpBJNwjFQfmP361jMThOxlkh1+6kZBpbug/dm2umS1j1pmcC4N9nBAAA6C99zcm58zXniHLWDlcyzwxs7WuzEgnKAB1HQAfKuoh3DiyBJI5ZpNFVdhLiAvlZLfC4js2JIzKwySJe3aId1+PUHobVbcu8fHCZy/ekwmI77kbrqQZsn9QaLIo1IykXtZpXOXAIIIlnwgVOzb71VYnMjaZrEnVTY6DYnUAVR4SdbGKQ2jc5g2/ZSWssgHUEd1vNbHpViKQxEOab9blbkwVcZktbiPsRzHvmE9MNiFkRXjYMjgMrKbhgwupBG4I1vXSlRyDzQ+CxAwGKP3TN2cO7dlLcWiBH+EwN1J2tbYizXrQxyCRoc1ZyWMxuwlFFFFSKNFZv2h8Q7Hh85BszqIl0vrIQv7E61pKwHtexVocPGGtnlLMv8yxodfgHKfUVxI7CwlSRMxvDeJSrxAvlj175t8gLn9B+tXeJBSOKIggkHEPfo0ndiX5Rrfr46ruDYH7RicpuF0RiOigZ5m2Nu5ptuRUvEYrtXeW1u0YsB5A6IPkoArOSmwt1mtZC3HKOWfwPkrykrIyulsyOjrmva6OrgG2ttOlaPE+0LEH+FDAv4mkf9glZd5wNzXmHEZjb6VG3EBuyV6ahZOcbxuC2vLnO088jxzJECoVgUzi4YkEHMTrcb/pVxzqrjCO8ZIaMq5I3yAjtbfluflWJ5cJGJBFspQhvkylf/tMnimDE8EketpEZdLA95SBa+l/jXLXY3uDt2WXXks7VRCnkAalW+MlNwZZNdD3vka4Kthby0rk7lkzbHcjyPvD9/pXhMZ5j6UCI2yC1MULcOKMDNWTQjEx9mf4sS/dECxeOMFimgPfQDOp00BGulMz2d81nHYfLMynEQnLJawzqSeylCgmwZfh3g2gFqVEWI1DIbMpDA+RBuDb41Znib4WZMdhQcrMRJEreKxDTQEWtYjvobaX3FyKvUlQY3YXbj1dZ7aNFbwjy+W+u8c8tU8KK4YDGpPEksZzJIiuh81cBlOvoa70+WbRSV9p3Ge2x7re6YVAltxmch5dLCxtlHXwCnVX585xAfHYoKwIkxOW4IOyoG/9SD8KrVRtHbir1A28t+AX3hUZTDSuTZmCxD8UxLyHy/hr+oqLNir6LtU7ij5YYEHvB52t5yMUW/n3AB8qqaSsaHHEVtNmwiznnjYemSK9xPYg14oqYi+SbEXyVzgZQs8Jb+oF+bq6L+pFNjAt92h/tH7Un0xITI5Fwrxt66Ou1+tNrhMhMYB90lfptS1uUovqD7H9rG7VaQ/rmlZxTCiOaeNQVCyygDUWBcsu/QqQb9QRVPWt52TLj2AFs8Uch13a7odPwqo+VZSQWJ+NXI/EQn+y5McDfL7ZLzVvwhzIHiOqujkjXxxRtJE4t7wK2+DGqirThHdWWQ+5G3zaa8KD/wAmP5a6l8K72lh/jm+/K3mtp7G+IN/xGG07JBHPGP5DO0naKP7cy5gOmY0zKWfsdwLZ8VN7n3WHX1MQdnP1kA+VMyncF+zbfgsBVgCZwbxRX505gQxzyFgVy4qYvcEEBpHynX0IPwIr9F0rfavy4Uf7YLmJwsc41OQjRJN9F2QgDe3majqmFzMtFPs+URy5668DvCyWKTtMOjgHNFeB/QZs8L/h7xT4geYqqqTwXFiJzHKLoVKSaXzRNqGA6lWs35fWvvEcC0MjI1iVIBIvZrgFXF/dIN6UN7pstjQShrjEdbkfI9D7KLRRXeHDX1Og/eu3ODRcps5waLldVF49umny2rWxc9ZAckcm97WTc28z/q1ZQSqGVBcs1gqqCSSTYAAdb6VcQcpY2S9oAlja8kiC/qAha9UHRF5xWOutt6z1aadzryO9OrqNxji5xc3aMrLaMJrl1sxPun1qlm8R+JrTTcmY1Bfs45PwSa/RgP3qtxPDpogTPh5IgLXZgCupAF3UkDU9amZdmnv0VJRVdNE3A131y+AqirmVuywi5u6JHaRjp4IBlUnr485/LUAwrbMpuNxbUHytVpjeFfaMXh8CpGpjga99VhUy4o2Nr37w+YqQf9XBg1Xu06kWbbcLu+m73KZ/s34L9l4fFmDB5h9olDAgh5gGKkHbKLJ08N7Ak1p6+ItgANANK+1ogLZLCkkm5RXHGYNJkaOVQ6OCrKwuCDuCK7UV6vEh+d+U24fMoS7Rsb4d2675sO7dWA1BNri25BrjhJFxEGUC8kKEx6WLwgnPEdfEpu49Aw10p18w8vQ46Ew4hbqdVI0ZGHhdD0YfTobgkUjuI4aXhuMKSGzxtnWQiyuLd2UA9CO4yi+t/WldVT27zU9o6svbhce8MwfLqx5eS8LAFuT06npV7wflWTEL2krHDw30LKRI40JKK3hBGgZgSdwp0NTeCcCUn7ViY8qMQ+HwzdOod/7QdQp9L3Nql8a5gSLvTv3joqjVmJOyrvuf9aUjlnwOwgYnnTgr89e+cdw2Gp19PypXCcNDgkKYRLE+ORtXk1NixFvPbb0r1jOKEDNJJlA6lgoF9PQb1G4Xyvj8aC8jnAxEnKvZ3mI7pUtdu51HQ6G661ocF7LMChzSRtiHsQWncyE3N/Dogttoo6+ZvM3ZdVUd6Z9uXX7Sc1EUfhF1mv8AaOL/AJmP/ur/AJ1PwPNSscqyxSm2oDqTbr4TfrbWtH/u+4ft9jg/6BXqfkLAOoVsJDZQQvcAsD5Ea39asN2IWZtlIUZrGu3tWVxXBMJP3lXsJSQwZfCWBBGZfCwJ3uBp1BtXH2acMduIYqWVldoF7IlTcGSdhLKwuL+FUsb9W3q1xvsrRRfA4ifDkADKWMqELewyucw6bNaw2q35H5aOBgkEgXtZp5ppCuoJeRiliQDbJl0OxJq7SUssUl5CCAMio5ZwWWbfPRaOiiimqpoooooQiqTmvlOHiMPZyizLcxyADNGx6jzB6jr6EAgooQDZYLC8I4tMVhZVRhmD4mRkcEKbKyorFrn1XrsDWv5Y9nmHwR7Rr4ic2JmlAJBFvAPdFxfqfXQWKKqw0sUJJYMypXyucLErU0UUVaUSKKKKEIooooQiiiihC//Z"/>
          <p:cNvSpPr>
            <a:spLocks noChangeAspect="1" noChangeArrowheads="1"/>
          </p:cNvSpPr>
          <p:nvPr/>
        </p:nvSpPr>
        <p:spPr bwMode="auto">
          <a:xfrm>
            <a:off x="0" y="-541338"/>
            <a:ext cx="1000125" cy="113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pic>
        <p:nvPicPr>
          <p:cNvPr id="76806" name="Picture 6" descr="http://t2.gstatic.com/images?q=tbn:ANd9GcSWuTzLA0prb6lOxsA88r5xAk9BzS2E_NsNAvtb7NAvJRwen29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30972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8" descr="http://t2.gstatic.com/images?q=tbn:ANd9GcSWuTzLA0prb6lOxsA88r5xAk9BzS2E_NsNAvtb7NAvJRwen29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836613"/>
            <a:ext cx="22383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0" name="Picture 10" descr="http://t2.gstatic.com/images?q=tbn:ANd9GcSWuTzLA0prb6lOxsA88r5xAk9BzS2E_NsNAvtb7NAvJRwen29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05263"/>
            <a:ext cx="1728788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2" name="Picture 12" descr="http://t2.gstatic.com/images?q=tbn:ANd9GcSWuTzLA0prb6lOxsA88r5xAk9BzS2E_NsNAvtb7NAvJRwen29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13100"/>
            <a:ext cx="122396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kstvak 7"/>
          <p:cNvSpPr txBox="1">
            <a:spLocks noChangeArrowheads="1"/>
          </p:cNvSpPr>
          <p:nvPr/>
        </p:nvSpPr>
        <p:spPr bwMode="auto">
          <a:xfrm>
            <a:off x="1042988" y="476250"/>
            <a:ext cx="286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>
                <a:latin typeface="Comic Sans MS" pitchFamily="66" charset="0"/>
              </a:rPr>
              <a:t>Klik op de smalste mijter</a:t>
            </a:r>
            <a:endParaRPr lang="nl-NL" altLang="nl-NL" sz="1800">
              <a:latin typeface="Comic Sans MS" pitchFamily="66" charset="0"/>
            </a:endParaRPr>
          </a:p>
        </p:txBody>
      </p:sp>
      <p:pic>
        <p:nvPicPr>
          <p:cNvPr id="10" name="Opge958.WAV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847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ctieknop: Verder of Volgende 10">
            <a:hlinkClick r:id="" action="ppaction://hlinkshowjump?jump=nextslide" highlightClick="1"/>
          </p:cNvPr>
          <p:cNvSpPr/>
          <p:nvPr/>
        </p:nvSpPr>
        <p:spPr>
          <a:xfrm>
            <a:off x="7956550" y="5516563"/>
            <a:ext cx="1042988" cy="10429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18-11-2014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gemaakt door digibordonderbouw.nl</a:t>
            </a:r>
            <a:endParaRPr lang="nl-N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68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6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6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68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12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data:image/jpeg;base64,/9j/4AAQSkZJRgABAQAAAQABAAD/2wCEAAkGBhQSERUUExMUFRQVFx8aGBQXGBgbGBwXHhcXHBcfGxceHicfHBwkGhcbIC8hIycqLSwsHx4xNTIqNSYsLCkBCQoKDgwOGg8PGislHyQwLDUsMioxLDQyLzQsKSksKjAuKi0pKi0pKi8sLCwsLTQ0LywqKjAvLCw0LC8vLCksLP/AABEIAIwAqwMBIgACEQEDEQH/xAAcAAACAgMBAQAAAAAAAAAAAAAABgUHAwQIAgH/xABCEAABAwIEBAMECAIIBwEAAAABAgMRAAQFEiExBgdBURMiYTJxgZEIFCNCUsHR8KGxFiRUYmNylNIlRFOTs8ThFf/EABsBAAIDAQEBAAAAAAAAAAAAAAAFAgQGAwEH/8QANREAAQMCAwYEBgIBBQEAAAAAAQACAwQREiExBRNBUWFxIoHB0TKRobHh8BQj8UJScpLCBv/aAAwDAQACEQMRAD8AvGiiihCKKKKEIooooQiiiihCKKiOIOLLWxSk3T6GgskJzSSY3hIBMCRJiBI7ikPF/pC2TS1oZaeuCkeVacqUKVGglRzATpOXvoaEK06Kpm3+kTolbmHLSyTBcS8FH4JLaQde5HWrF4T48tMRTNu6CsJClNHRaAe46wdCQSNtdRXgIOik5jm/ELJhooor1RRRRRQhFFFFCEUUUUIRRRRQhFFFFCEUUVq4libVu2p15aW20AlSlGAAP5+4anShC2q1sRxJu3aU68tLbaBKlqMAD99NzVVcYc/GQgtYcC88qUhxSSEJ0EFKSJWZOgIA01nY1DxVjuI3YzXi3VoSZAIAQkmBokAAbdv51EuANiV0bE9wLmtJA1yVzY79IW0aKk27S7hSVJCTORCgQcxCiCrQwIKdZ9KRuKuL8axFrx22XmbTNmQGZBESgy4mFqEk9I9NKZ+W3CdoLC3fLDbjqz4hcWAopWFEAJ/DEbd6eC4eutZir2+Y5CyJmhsb9OVv3orcdJiFyVzLguHC4dX4qlSJUoE+ZRJ1knWZ1NNDNi2iMraQUiAqPNtG/embmHy1Cwq6swELSJU2NJ1HsgDfrSZhWNeJ5HPK4nQnv7xVoVP8tm9jOXEcvdaHYz4IzuXtAfwPP2IUovzAhQCgdwdQfhUQ5hTrLofs3FNOJ1hJIMz9309DpUuRXyvI5HRm7U/qqSKqbhlHnxHmnvhrn8gFLOIMqacGVJeR5kE6hSlJgFAGh8ubr2ANvMvJWkKSQpKhIUCCCDsQRoR61zHc2yHEw4kEAbnceoPSsfD/AB7c4QsIYeS7b55UwqII1zZTEoJHUdQCQdi0gqhJkRmsbtHY76Ubxpu36j38l1HRSXwFzTtcTSEghq4AJUwoyYEapVAChqOx300mnSriRIooooQiiiihCKKKKEIr4TUPxbxWzh1sp98mBolA9paoJCUjvoT6AE9K51415uXeIKyyq3tynKpptRhYPtZ1QCqdoiAPeZ8JXoBKtXibnxaMEotUqu3QqPKSlqNZIcg5vSBBmZiqkx128xJfiXr8QSW2wJSjNGZKUz5RCU9SdBM0vqsMoDrBJHbrU5hWNh7yrhLnbYGqM8z8N49OPMLSUGzoBJgqtT8OfhcOhGv0W1a4c21GRABAjMfa9ZNZzrodQdwdor7XylRJJuVsWMawYWAAdF7w3GrjD8y7TKptRBctlCU6HUo/CSJBI/SrR4d4qtr5AUw4M+XMpkkeIjWDI669RvI71VgMVG4jhcw6yS28gyCiRJmZ02IOs1WnpI6n4snc/fn31SOt2YbmWn828+3I9FfdV9zD5ch4fWrQZH0CVoGygNQUj8Q7VucveYYvf6vcQi8SN9g6BuR0CwNSOu47B21BpGDPs+fkR8iPUH9zSEhso6/ULn+zx7Xw3wUOJ0JPU+o6UP8AEScwS0lS1E6ACZO0R76t/iLgKzvVBbzakrAIztEJJn8WhBPwrfwbhy2tAPq7DbagnL4kecjT2ldSYmmx2tT4cQYcXLh8+SYN2lWBmDL/AJcfa6q2w5bYhdlKnym2bKvMFaOhI/w+vprTo3ykw1Jnw3l/5nTHyApvJr7FLJtqVEmjsI5Ny/JVJ7TIcUpLj1SHxbymt3281qAy8kbE+RQHT0PrWLg3nO9ZluzxRtUJOT6yScwTplzJjzgdVAzEaEgksOO8d2doSlx3MsboRJMj4VVXGXGpxQlLNoAlOyyMzg6aqHeKe7HqKu1pGks5nh89VSngaTZgz5D2XUbLyVpCkqCkqAIUCCCCJBBGhBHWvdc38Bcy7rCQli4QXbUqESfM0kqGco3kQSchgTsRJnoLCMcYum/Et3m3UbEoUFQYBgx7KoI0MGtO1wcLgqjJE+J2F4IPVb1FFFSXNFFFFCFTP0iXVH6g0FEIWt1RTOhUnwQkx3AWoD3mkm6aSuUqSCNvUA9qdvpCEB3Didgp7/16S3NzSquJxtWz/wDnWtMMncX+X+UuXmFuW6i40czY3HUDrI6x3rC5bpfGdvyuDcU0A1BYjgKkq8W306lA/jHf3VCObEfEbHn7qzU0W6ad23FGdW8R1Zy7L3huP6ht7RW2f+U/rU0UxSvKLkQfK6P416tMact5Q6M0DyzqPhRJBi+EWPEeyKev3IG+diYfhf6O6/dMp0BJ0A61GP8AEKQoJaSXFkiAATJOgAHeameHuXtxiTPju3HgIz5UpKColMAyCCNJMfCrO4e4VtrFASw0AqAFOq1cVBmSemp6elKqitgp7tPidyGg7n2Vefa8kmVOLDmfQKscJ5W3l2oO3JFomJAj7Sc0EZN0mJMn071cFtbpbQhtM5W0BCcxlUJAAk9TpWWJqLxjie1tBL7yU/3Rqr3QNjSOoq561wbbTQAfpSq1nF7zcnUqTopU4d5mWl274IKm3CqG8w0WOmuyT0g02ERvVWWGSF2GRpB6qQcHaJV405gNYfCSnxHVCQjYAa7mKrbEOLsQxAKhQaZJiBCdO07mKtfirg9jEGih0BLgH2b4HmSdYB7p11FU1iFhdYW54VwhRaJOVX3T3KVd/StDsoUzmWYBvR/u/wDPD1UIyzfAVBIZ09enZZLTh5pGqvtVd1bfLvUknQAAAAbAaV5ZdC0haDKTsf19a9Uwe5zj4itpBDFE3+poA6cfPihaAoQoAj1qLYXdWCy9ZPONyRmCToQDKQpJ0UJ6H171KV9BqcUrojdq5VdFFVswyDseIVx8v+altiLSUrWhm6nKphSgCpUHVqTKkmDpqRsehLxXJuKYID9o0ooWmCOms6QRsR3q7eUfMRV82bZ9KvrLCRmXoQtPlSFE6ecqJkR0mdacQzNlGSwVds+WjdZ2Y4Hn7FWLRRRXdL0k82eC3MRsglgpDzK/EQDAzEJUCnMfZmZBOkgTA1FD4fipzFm4Spt5JIVn8vmB9kg7Edq6uqvuZXKdvEQXmShq6AjOQciwB5c8ahQ0AWJIEghQiOM0LZRYq/Q18lG/EzQ6jn+VUpFANQ6Lp61cLF2hSShWQzBUgiImN0kGQdZGompcEHUEEdxqKSyxOjNnLfUlbFVsxxnuOIUXi+Ah0524S516BX6GotL6XPsnxCxoCRrP5U0Vp4phSXxrosbK7+hrpHNo1+nA8R+FWqaI3MkAFz8TT8LvY8ivXC/Gtxhqw24VOW5+72/c7VZt/wAyrFptLhczZxKUogn1n8NUkLgtnwn0ynaeo+Na11hvhkKELb6H09ahPsyCoeHvyPT/AFflZuWMtBdDoPiB1Z35jqnrF+Zt5eEotUeC3tm67dVdKhrfAUzmfJecI1zEx8Os1s4bfodQMpAIGqAIiPTrWzUAGwjBE3D9/MrQ0ezoA0SE478eHkPe6i7/AIeQsAtANrTtEwf/AL600cEc0HG1ptsQJyQEoeI1TEAZu47k61F1qYlhiXk6jzdD++tePaydm7mFxwPEdio1uy2yf2QeF30PseqvXoCCCCJBBkEHYg9RWriuFtXLKmX0Bbauh3B6FJ6Ed6pvhDmA/hy0MXGZy1mADukEjVJPQdtt6uyzcDraHGpW2tIUlQG6TtWZq6OWieCTlwI/cis6HXux4sRqCqa4p4Hfw1wu2yVv2pBMEFRRp5s4G0fi61q2F+h5IUg69UncHr7x61Z2P8f2NslSXHA7MpU03CpHUEzEVRmJvpXclyzbW0iZSO35Vo6B01VH/c0gjR3Pv7qxSbQfSO3bfE3lxHb2TYshIlRCR3OlRd3xI0iQnzHoelRi8NcclT7u+pH70FeS9bt6AZz+fv61eZAzq49NPmnM1dPa9mxjm85/9Qsr2NPu6NpISegH61Yf0ec31+7zmVBkA/8AcTSDcWN8thb4t3EMI9peUpHv1/Krn5BcKtNWX1yVF64KkmTolCHFJAA6yUySfQaaywhjwcAP3mstX1QmyEjn98h5NVqUUUVYSpFFFFCEm8xOXLeJN5khKLlCYQ4ZhSd/DcjUoJ2O6TqNyDz74Lti4pp5CkpSrKtJ3bV2J2MjUKGihqJrrSlbjTl+xiKQVEtOgZfFQElRbO6FBQhQ1kTqk6giTMJGCRuFys0tTJTSCSM5/dUYlQIBBkHY0VoY3g1xhNwpl5Mo3SoTkWnopP5jdJ36E7rDwWkKSZH8qSTQuiOei+gUO0I6xl25Eaj94LBiNgHUwdx849PWlzKu3VBGZs6HqI/I02VjftwsQQPy+NEU2DwnMKVVRNmIkacLxofQ8wlUslJ8VgyBuOo94pgw3GUPAawvqO/qKhbzDnLdeZvVPUfvetdSA552vKsalA0+VXHMbK29+x90jimlo5C0NseLOB6sPonGvDrqUCVqCR6/pS43xS4UBKUgubZv5elaryMxKrhzU/dGp/QVXFK6/jy+6Yv2vG5t4Bi6nIDuT6LaxrFkO+VKSokDX9K+WK7wICfHdbbiAPEWBHYCYFfbLxHNLVhRj78dfVWw+dbhwZpJm9vAn/BZ86/n7A+dXWRHDhAsOuf0WeqqmGSTeTHG7k3wj56n9zUaGbdv2lFau3QmvL+Pxo2kJ9ev8NK2ncI+suZLG3dLeg8Re59SdkinDBeSCzBuXQkETCNdexmuE89NBnM/Pl+AuQr57YadoYOgz+ZzSjYWlu6kOXd4UjfwkJJWddd9JrZbxttrS0tUIA/5h8BS/fr5R8BUvxbwEvDHG7m3HitIIJChmAIjcdqVFKXdPyhtb61yotJBgHeAE9BVumnjnjD4jklcuPFeTM9Vcbzq3+F3ChZdUEnMsyAYXKoB6AaU1ckD/wAFt/8AM7/53Kp3E3L5Nslm6fRZ2+WE26T5iJ2LaSdffXvllzKVhJcbeadct3FpIIJGQiQopQRBJSRIkTlTrXcZLmAToumqKhOGuNLTEAo2rwcyGFJhSVCdjlUAYPeI0PapupKKKKKKEIooooQobivhRnEGCy8PVCxGZCo0Uk/wI2IkGubse4buMJuVIWCUATp7K0T7aJ6aiRuk76QT1VURxPww1fMlp0bGULEZkL6KTPyIOhBIOhqL2h4sV1hmfC8SRmxC52t7lLicyTpWSvfG/Ab+DvBxEu2yz5XIjzH7iwNEq3iNCNtQQNayvEvJzInTQjqD+lJZ6cxHot/s/acdY22j+I9R0+yzFAOhE0n420htfkMK6gUzYre+E0pXU6Cky1t1POAamTqewrtRsObyclR25OHYaZjbvOnTt3WbBrfxXPDLqGQrda5gD4Caa0vYTZgKAcv3v73kZCu8bkTUJi/DaWgVJWco776Vt8K8EpuWlP3F03bMI+8rVao3CUzvTCORkgxNKytXSzUzhHKO2a3XsZXdj+sXLdpbyfsGknb0QnQn1NeUcLm8SUYdZOqSgSq5cMFQHYbAegmt6zTahzwcMtF3r3/XdBKUnaQjYAdzVo4Ou3wdrPfXkvqTKmgryg9koTOnSuhNlUS1ygxvPbqt1wFskiOpHSR6GasGqFtOKG7fFl3NuFJtnHD7YiUnc/Amf51fLboUApOqVag+/WsJtqm3M+MaOz8+Kb0r7tsdQvjzSVpKVJCkndJ2PvqnuL+E38LdN1YqUlpQIOQkFExI06a1cdeXmUrSULGZKhBFU6GufRvxN04jn+V0mhEgXPttdNaKTnuble8hSlFXtHSCdI6a6U7cOcq7/EDN5NrbiFAGC6rMiRlTrAEgHNEaiCQY+P4U7gV79etm0vW+qXEEDMlBicqtSk+o+MjSru4d4iZvWEP26wpCvmlXVKh0UOo/Ig1uqUwztEzTe/Ph7KvPXzhu5aAxvJuV+/EqP4R4AtMNT/V2oWpISt1RJWqO5JgSdSEgDbsKY6KKvpWiiiihCKKKKEIooooQtbEsNbuGltPIC21iFJVsR+R6gjUGCK57465bO4c94lvmU2o+Q/jG/hrjZyJjosDTzSK6NrXvrFDzam3EhaFCCk/Me4ggEEaggEaivCARYqbHujcHtNiFx7j+LeNl8uQpkFPrNSHClvCSr4innmFyMebLtxaKLzYGctqKlPzPn1j7T8Uzm1IgxJrXA8Z8FWVXsHeIPyqpNDaLAxOqGvBrRPUHUWvyytdSfFFzCIHXT4df41kwi3w5lpDty4u4cOotmxCR6LV1mti9sG7lIUHgE9xHTfQmtBD9kxlKZWY9oa/MGN+1caeYMZhAJPZX9qUZnqN6+RrWWFiTrzsBrr+VNOcd3biA1ZtIs2Iy5WwJI/vKOpqPawdtv7W4VnWdfN+nX416wzELi7cW1Z2pcXBIy6kJGkqG3Xr3prwzkPf3eVy6uG2AsSU5VrcSegKPKkfBfzrpgmlPi8I+qqibZ9GLxjeO65D5f57pHv7g3ZRbstlxZVDaEDqew/cVZ3BZusPeNjiColAUyZzIUOoQuNYJg9vlNl8J8v7PDkAMMpziZfWAp0yAD54kDT2RA9K8cwOEP/0bQtIWG3UkLacImFidCdwkgwSP47GNRQRzQGE+R5FLJq+Sabevt5LUIqOveIrVlfhvXDTa4nKowY6UrcL8cqbdVZYn9hct6BS9EqidztqIg7HpWvieFNu8S2fiIQ608kylSUrQqGV9CCDrr8qyFPstzqr+PPcZGxHHsrMlRZmJqaXOLLBaShV2wpJGozHUfKkN3G0YLdfWrC4bet3VAPWoVoR3H4SJ0V79wSKur+guH/2Cz/07P+yj+guH/wBgs/8ATs/7K01Hsr+I/EyQ24g2zVCSfeDMLBwZx9a4mhSrdSgpB8zSwA4nsSASCD3BPbemOo/DeHra3JLFuwyVCCW2kIJHYlIE1IU5VZFFFFCEUUUUIRRRRQhFFFFCEUicw+UrGKFLgV4FwnQuhGbMnspOZMkdDMjbUaB7ooQqewX6ONu24VXNyt9EaIQjwvN3Ks6iR6CKa8G5OYZbOFabcOGIh4+IkbahKgROm8U7UUIWG1tENICG0JQhIhKEgJSB2CRoKzUUUIRRRRQhRHE3CtviDPg3KM6ZBBBhSVDqlW4PT3VX/D3J+5tMRtnxdpetmCohKwpLicyHEwB5kndJmU9dBpNr0V4QDqvbkIooor1eIooooQv/2Q=="/>
          <p:cNvSpPr>
            <a:spLocks noChangeAspect="1" noChangeArrowheads="1"/>
          </p:cNvSpPr>
          <p:nvPr/>
        </p:nvSpPr>
        <p:spPr bwMode="auto">
          <a:xfrm>
            <a:off x="0" y="-647700"/>
            <a:ext cx="16287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pic>
        <p:nvPicPr>
          <p:cNvPr id="77828" name="Picture 4" descr="http://webzoom.freewebs.com/janetenco/Sinterklaas/boek-van-sinterklaa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20383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 descr="http://webzoom.freewebs.com/janetenco/Sinterklaas/boek-van-sinterklaa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12875"/>
            <a:ext cx="20383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8" descr="http://webzoom.freewebs.com/janetenco/Sinterklaas/boek-van-sinterklaa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05263"/>
            <a:ext cx="2038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4" name="Picture 10" descr="http://webzoom.freewebs.com/janetenco/Sinterklaas/boek-van-sinterklaa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205038"/>
            <a:ext cx="2038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kstvak 6"/>
          <p:cNvSpPr txBox="1">
            <a:spLocks noChangeArrowheads="1"/>
          </p:cNvSpPr>
          <p:nvPr/>
        </p:nvSpPr>
        <p:spPr bwMode="auto">
          <a:xfrm>
            <a:off x="827088" y="476250"/>
            <a:ext cx="4418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>
                <a:latin typeface="Comic Sans MS" pitchFamily="66" charset="0"/>
              </a:rPr>
              <a:t>Klik op het dunste boek van Sinterklaas</a:t>
            </a:r>
            <a:endParaRPr lang="nl-NL" altLang="nl-NL" sz="1800">
              <a:latin typeface="Comic Sans MS" pitchFamily="66" charset="0"/>
            </a:endParaRPr>
          </a:p>
        </p:txBody>
      </p:sp>
      <p:pic>
        <p:nvPicPr>
          <p:cNvPr id="10" name="Opge989.WAV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157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ctieknop: Verder of Volgende 10">
            <a:hlinkClick r:id="" action="ppaction://hlinkshowjump?jump=nextslide" highlightClick="1"/>
          </p:cNvPr>
          <p:cNvSpPr/>
          <p:nvPr/>
        </p:nvSpPr>
        <p:spPr>
          <a:xfrm>
            <a:off x="7956550" y="5516563"/>
            <a:ext cx="1042988" cy="10429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18-11-2014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gemaakt door digibordonderbouw.nl</a:t>
            </a:r>
            <a:endParaRPr lang="nl-N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7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7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8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data:image/jpeg;base64,/9j/4AAQSkZJRgABAQAAAQABAAD/2wCEAAkGBhQSERUUExMUFRQVFx8aGBQXGBgbGBwXHhcXHBcfGxceHicfHBwkGhcbIC8hIycqLSwsHx4xNTIqNSYsLCkBCQoKDgwOGg8PGislHyQwLDUsMioxLDQyLzQsKSksKjAuKi0pKi0pKi8sLCwsLTQ0LywqKjAvLCw0LC8vLCksLP/AABEIAIwAqwMBIgACEQEDEQH/xAAcAAACAgMBAQAAAAAAAAAAAAAABgUHAwQIAgH/xABCEAABAwIEBAMECAIIBwEAAAABAgMRAAQFEiExBgdBURMiYTJxgZEIFCNCUsHR8KGxFiRUYmNylNIlRFOTs8ThFf/EABsBAAIDAQEBAAAAAAAAAAAAAAAFAgQGAwEH/8QANREAAQMCAwYEBgIBBQEAAAAAAQACAwQREiExBRNBUWFxIoHB0TKRobHh8BQj8UJScpLCBv/aAAwDAQACEQMRAD8AvGiiihCKKKKEIooooQiiiihCKKiOIOLLWxSk3T6GgskJzSSY3hIBMCRJiBI7ikPF/pC2TS1oZaeuCkeVacqUKVGglRzATpOXvoaEK06Kpm3+kTolbmHLSyTBcS8FH4JLaQde5HWrF4T48tMRTNu6CsJClNHRaAe46wdCQSNtdRXgIOik5jm/ELJhooor1RRRRRQhFFFFCEUUUUIRRRRQhFFFFCEUUVq4libVu2p15aW20AlSlGAAP5+4anShC2q1sRxJu3aU68tLbaBKlqMAD99NzVVcYc/GQgtYcC88qUhxSSEJ0EFKSJWZOgIA01nY1DxVjuI3YzXi3VoSZAIAQkmBokAAbdv51EuANiV0bE9wLmtJA1yVzY79IW0aKk27S7hSVJCTORCgQcxCiCrQwIKdZ9KRuKuL8axFrx22XmbTNmQGZBESgy4mFqEk9I9NKZ+W3CdoLC3fLDbjqz4hcWAopWFEAJ/DEbd6eC4eutZir2+Y5CyJmhsb9OVv3orcdJiFyVzLguHC4dX4qlSJUoE+ZRJ1knWZ1NNDNi2iMraQUiAqPNtG/embmHy1Cwq6swELSJU2NJ1HsgDfrSZhWNeJ5HPK4nQnv7xVoVP8tm9jOXEcvdaHYz4IzuXtAfwPP2IUovzAhQCgdwdQfhUQ5hTrLofs3FNOJ1hJIMz9309DpUuRXyvI5HRm7U/qqSKqbhlHnxHmnvhrn8gFLOIMqacGVJeR5kE6hSlJgFAGh8ubr2ANvMvJWkKSQpKhIUCCCDsQRoR61zHc2yHEw4kEAbnceoPSsfD/AB7c4QsIYeS7b55UwqII1zZTEoJHUdQCQdi0gqhJkRmsbtHY76Ubxpu36j38l1HRSXwFzTtcTSEghq4AJUwoyYEapVAChqOx300mnSriRIooooQiiiihCKKKKEIr4TUPxbxWzh1sp98mBolA9paoJCUjvoT6AE9K51415uXeIKyyq3tynKpptRhYPtZ1QCqdoiAPeZ8JXoBKtXibnxaMEotUqu3QqPKSlqNZIcg5vSBBmZiqkx128xJfiXr8QSW2wJSjNGZKUz5RCU9SdBM0vqsMoDrBJHbrU5hWNh7yrhLnbYGqM8z8N49OPMLSUGzoBJgqtT8OfhcOhGv0W1a4c21GRABAjMfa9ZNZzrodQdwdor7XylRJJuVsWMawYWAAdF7w3GrjD8y7TKptRBctlCU6HUo/CSJBI/SrR4d4qtr5AUw4M+XMpkkeIjWDI669RvI71VgMVG4jhcw6yS28gyCiRJmZ02IOs1WnpI6n4snc/fn31SOt2YbmWn828+3I9FfdV9zD5ch4fWrQZH0CVoGygNQUj8Q7VucveYYvf6vcQi8SN9g6BuR0CwNSOu47B21BpGDPs+fkR8iPUH9zSEhso6/ULn+zx7Xw3wUOJ0JPU+o6UP8AEScwS0lS1E6ACZO0R76t/iLgKzvVBbzakrAIztEJJn8WhBPwrfwbhy2tAPq7DbagnL4kecjT2ldSYmmx2tT4cQYcXLh8+SYN2lWBmDL/AJcfa6q2w5bYhdlKnym2bKvMFaOhI/w+vprTo3ykw1Jnw3l/5nTHyApvJr7FLJtqVEmjsI5Ny/JVJ7TIcUpLj1SHxbymt3281qAy8kbE+RQHT0PrWLg3nO9ZluzxRtUJOT6yScwTplzJjzgdVAzEaEgksOO8d2doSlx3MsboRJMj4VVXGXGpxQlLNoAlOyyMzg6aqHeKe7HqKu1pGks5nh89VSngaTZgz5D2XUbLyVpCkqCkqAIUCCCCJBBGhBHWvdc38Bcy7rCQli4QXbUqESfM0kqGco3kQSchgTsRJnoLCMcYum/Et3m3UbEoUFQYBgx7KoI0MGtO1wcLgqjJE+J2F4IPVb1FFFSXNFFFFCFTP0iXVH6g0FEIWt1RTOhUnwQkx3AWoD3mkm6aSuUqSCNvUA9qdvpCEB3Didgp7/16S3NzSquJxtWz/wDnWtMMncX+X+UuXmFuW6i40czY3HUDrI6x3rC5bpfGdvyuDcU0A1BYjgKkq8W306lA/jHf3VCObEfEbHn7qzU0W6ad23FGdW8R1Zy7L3huP6ht7RW2f+U/rU0UxSvKLkQfK6P416tMact5Q6M0DyzqPhRJBi+EWPEeyKev3IG+diYfhf6O6/dMp0BJ0A61GP8AEKQoJaSXFkiAATJOgAHeameHuXtxiTPju3HgIz5UpKColMAyCCNJMfCrO4e4VtrFASw0AqAFOq1cVBmSemp6elKqitgp7tPidyGg7n2Vefa8kmVOLDmfQKscJ5W3l2oO3JFomJAj7Sc0EZN0mJMn071cFtbpbQhtM5W0BCcxlUJAAk9TpWWJqLxjie1tBL7yU/3Rqr3QNjSOoq561wbbTQAfpSq1nF7zcnUqTopU4d5mWl274IKm3CqG8w0WOmuyT0g02ERvVWWGSF2GRpB6qQcHaJV405gNYfCSnxHVCQjYAa7mKrbEOLsQxAKhQaZJiBCdO07mKtfirg9jEGih0BLgH2b4HmSdYB7p11FU1iFhdYW54VwhRaJOVX3T3KVd/StDsoUzmWYBvR/u/wDPD1UIyzfAVBIZ09enZZLTh5pGqvtVd1bfLvUknQAAAAbAaV5ZdC0haDKTsf19a9Uwe5zj4itpBDFE3+poA6cfPihaAoQoAj1qLYXdWCy9ZPONyRmCToQDKQpJ0UJ6H171KV9BqcUrojdq5VdFFVswyDseIVx8v+altiLSUrWhm6nKphSgCpUHVqTKkmDpqRsehLxXJuKYID9o0ooWmCOms6QRsR3q7eUfMRV82bZ9KvrLCRmXoQtPlSFE6ecqJkR0mdacQzNlGSwVds+WjdZ2Y4Hn7FWLRRRXdL0k82eC3MRsglgpDzK/EQDAzEJUCnMfZmZBOkgTA1FD4fipzFm4Spt5JIVn8vmB9kg7Edq6uqvuZXKdvEQXmShq6AjOQciwB5c8ahQ0AWJIEghQiOM0LZRYq/Q18lG/EzQ6jn+VUpFANQ6Lp61cLF2hSShWQzBUgiImN0kGQdZGompcEHUEEdxqKSyxOjNnLfUlbFVsxxnuOIUXi+Ah0524S516BX6GotL6XPsnxCxoCRrP5U0Vp4phSXxrosbK7+hrpHNo1+nA8R+FWqaI3MkAFz8TT8LvY8ivXC/Gtxhqw24VOW5+72/c7VZt/wAyrFptLhczZxKUogn1n8NUkLgtnwn0ynaeo+Na11hvhkKELb6H09ahPsyCoeHvyPT/AFflZuWMtBdDoPiB1Z35jqnrF+Zt5eEotUeC3tm67dVdKhrfAUzmfJecI1zEx8Os1s4bfodQMpAIGqAIiPTrWzUAGwjBE3D9/MrQ0ezoA0SE478eHkPe6i7/AIeQsAtANrTtEwf/AL600cEc0HG1ptsQJyQEoeI1TEAZu47k61F1qYlhiXk6jzdD++tePaydm7mFxwPEdio1uy2yf2QeF30PseqvXoCCCCJBBkEHYg9RWriuFtXLKmX0Bbauh3B6FJ6Ed6pvhDmA/hy0MXGZy1mADukEjVJPQdtt6uyzcDraHGpW2tIUlQG6TtWZq6OWieCTlwI/cis6HXux4sRqCqa4p4Hfw1wu2yVv2pBMEFRRp5s4G0fi61q2F+h5IUg69UncHr7x61Z2P8f2NslSXHA7MpU03CpHUEzEVRmJvpXclyzbW0iZSO35Vo6B01VH/c0gjR3Pv7qxSbQfSO3bfE3lxHb2TYshIlRCR3OlRd3xI0iQnzHoelRi8NcclT7u+pH70FeS9bt6AZz+fv61eZAzq49NPmnM1dPa9mxjm85/9Qsr2NPu6NpISegH61Yf0ec31+7zmVBkA/8AcTSDcWN8thb4t3EMI9peUpHv1/Krn5BcKtNWX1yVF64KkmTolCHFJAA6yUySfQaaywhjwcAP3mstX1QmyEjn98h5NVqUUUVYSpFFFFCEm8xOXLeJN5khKLlCYQ4ZhSd/DcjUoJ2O6TqNyDz74Lti4pp5CkpSrKtJ3bV2J2MjUKGihqJrrSlbjTl+xiKQVEtOgZfFQElRbO6FBQhQ1kTqk6giTMJGCRuFys0tTJTSCSM5/dUYlQIBBkHY0VoY3g1xhNwpl5Mo3SoTkWnopP5jdJ36E7rDwWkKSZH8qSTQuiOei+gUO0I6xl25Eaj94LBiNgHUwdx849PWlzKu3VBGZs6HqI/I02VjftwsQQPy+NEU2DwnMKVVRNmIkacLxofQ8wlUslJ8VgyBuOo94pgw3GUPAawvqO/qKhbzDnLdeZvVPUfvetdSA552vKsalA0+VXHMbK29+x90jimlo5C0NseLOB6sPonGvDrqUCVqCR6/pS43xS4UBKUgubZv5elaryMxKrhzU/dGp/QVXFK6/jy+6Yv2vG5t4Bi6nIDuT6LaxrFkO+VKSokDX9K+WK7wICfHdbbiAPEWBHYCYFfbLxHNLVhRj78dfVWw+dbhwZpJm9vAn/BZ86/n7A+dXWRHDhAsOuf0WeqqmGSTeTHG7k3wj56n9zUaGbdv2lFau3QmvL+Pxo2kJ9ev8NK2ncI+suZLG3dLeg8Re59SdkinDBeSCzBuXQkETCNdexmuE89NBnM/Pl+AuQr57YadoYOgz+ZzSjYWlu6kOXd4UjfwkJJWddd9JrZbxttrS0tUIA/5h8BS/fr5R8BUvxbwEvDHG7m3HitIIJChmAIjcdqVFKXdPyhtb61yotJBgHeAE9BVumnjnjD4jklcuPFeTM9Vcbzq3+F3ChZdUEnMsyAYXKoB6AaU1ckD/wAFt/8AM7/53Kp3E3L5Nslm6fRZ2+WE26T5iJ2LaSdffXvllzKVhJcbeadct3FpIIJGQiQopQRBJSRIkTlTrXcZLmAToumqKhOGuNLTEAo2rwcyGFJhSVCdjlUAYPeI0PapupKKKKKKEIooooQobivhRnEGCy8PVCxGZCo0Uk/wI2IkGubse4buMJuVIWCUATp7K0T7aJ6aiRuk76QT1VURxPww1fMlp0bGULEZkL6KTPyIOhBIOhqL2h4sV1hmfC8SRmxC52t7lLicyTpWSvfG/Ab+DvBxEu2yz5XIjzH7iwNEq3iNCNtQQNayvEvJzInTQjqD+lJZ6cxHot/s/acdY22j+I9R0+yzFAOhE0n420htfkMK6gUzYre+E0pXU6Cky1t1POAamTqewrtRsObyclR25OHYaZjbvOnTt3WbBrfxXPDLqGQrda5gD4Caa0vYTZgKAcv3v73kZCu8bkTUJi/DaWgVJWco776Vt8K8EpuWlP3F03bMI+8rVao3CUzvTCORkgxNKytXSzUzhHKO2a3XsZXdj+sXLdpbyfsGknb0QnQn1NeUcLm8SUYdZOqSgSq5cMFQHYbAegmt6zTahzwcMtF3r3/XdBKUnaQjYAdzVo4Ou3wdrPfXkvqTKmgryg9koTOnSuhNlUS1ygxvPbqt1wFskiOpHSR6GasGqFtOKG7fFl3NuFJtnHD7YiUnc/Amf51fLboUApOqVag+/WsJtqm3M+MaOz8+Kb0r7tsdQvjzSVpKVJCkndJ2PvqnuL+E38LdN1YqUlpQIOQkFExI06a1cdeXmUrSULGZKhBFU6GufRvxN04jn+V0mhEgXPttdNaKTnuble8hSlFXtHSCdI6a6U7cOcq7/EDN5NrbiFAGC6rMiRlTrAEgHNEaiCQY+P4U7gV79etm0vW+qXEEDMlBicqtSk+o+MjSru4d4iZvWEP26wpCvmlXVKh0UOo/Ig1uqUwztEzTe/Ph7KvPXzhu5aAxvJuV+/EqP4R4AtMNT/V2oWpISt1RJWqO5JgSdSEgDbsKY6KKvpWiiiihCKKKKEIooooQtbEsNbuGltPIC21iFJVsR+R6gjUGCK57465bO4c94lvmU2o+Q/jG/hrjZyJjosDTzSK6NrXvrFDzam3EhaFCCk/Me4ggEEaggEaivCARYqbHujcHtNiFx7j+LeNl8uQpkFPrNSHClvCSr4innmFyMebLtxaKLzYGctqKlPzPn1j7T8Uzm1IgxJrXA8Z8FWVXsHeIPyqpNDaLAxOqGvBrRPUHUWvyytdSfFFzCIHXT4df41kwi3w5lpDty4u4cOotmxCR6LV1mti9sG7lIUHgE9xHTfQmtBD9kxlKZWY9oa/MGN+1caeYMZhAJPZX9qUZnqN6+RrWWFiTrzsBrr+VNOcd3biA1ZtIs2Iy5WwJI/vKOpqPawdtv7W4VnWdfN+nX416wzELi7cW1Z2pcXBIy6kJGkqG3Xr3prwzkPf3eVy6uG2AsSU5VrcSegKPKkfBfzrpgmlPi8I+qqibZ9GLxjeO65D5f57pHv7g3ZRbstlxZVDaEDqew/cVZ3BZusPeNjiColAUyZzIUOoQuNYJg9vlNl8J8v7PDkAMMpziZfWAp0yAD54kDT2RA9K8cwOEP/0bQtIWG3UkLacImFidCdwkgwSP47GNRQRzQGE+R5FLJq+Sabevt5LUIqOveIrVlfhvXDTa4nKowY6UrcL8cqbdVZYn9hct6BS9EqidztqIg7HpWvieFNu8S2fiIQ608kylSUrQqGV9CCDrr8qyFPstzqr+PPcZGxHHsrMlRZmJqaXOLLBaShV2wpJGozHUfKkN3G0YLdfWrC4bet3VAPWoVoR3H4SJ0V79wSKur+guH/2Cz/07P+yj+guH/wBgs/8ATs/7K01Hsr+I/EyQ24g2zVCSfeDMLBwZx9a4mhSrdSgpB8zSwA4nsSASCD3BPbemOo/DeHra3JLFuwyVCCW2kIJHYlIE1IU5VZFFFFCEUUUUIRRRRQhFFFFCEUicw+UrGKFLgV4FwnQuhGbMnspOZMkdDMjbUaB7ooQqewX6ONu24VXNyt9EaIQjwvN3Ks6iR6CKa8G5OYZbOFabcOGIh4+IkbahKgROm8U7UUIWG1tENICG0JQhIhKEgJSB2CRoKzUUUIRRRRQhRHE3CtviDPg3KM6ZBBBhSVDqlW4PT3VX/D3J+5tMRtnxdpetmCohKwpLicyHEwB5kndJmU9dBpNr0V4QDqvbkIooor1eIooooQv/2Q=="/>
          <p:cNvSpPr>
            <a:spLocks noChangeAspect="1" noChangeArrowheads="1"/>
          </p:cNvSpPr>
          <p:nvPr/>
        </p:nvSpPr>
        <p:spPr bwMode="auto">
          <a:xfrm>
            <a:off x="0" y="-647700"/>
            <a:ext cx="16287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pic>
        <p:nvPicPr>
          <p:cNvPr id="77828" name="Picture 4" descr="http://webzoom.freewebs.com/janetenco/Sinterklaas/boek-van-sinterklaa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20383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 descr="http://webzoom.freewebs.com/janetenco/Sinterklaas/boek-van-sinterklaa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12875"/>
            <a:ext cx="20383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8" descr="http://webzoom.freewebs.com/janetenco/Sinterklaas/boek-van-sinterklaa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05263"/>
            <a:ext cx="2038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4" name="Picture 10" descr="http://webzoom.freewebs.com/janetenco/Sinterklaas/boek-van-sinterklaa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205038"/>
            <a:ext cx="2038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kstvak 6"/>
          <p:cNvSpPr txBox="1">
            <a:spLocks noChangeArrowheads="1"/>
          </p:cNvSpPr>
          <p:nvPr/>
        </p:nvSpPr>
        <p:spPr bwMode="auto">
          <a:xfrm>
            <a:off x="827088" y="476250"/>
            <a:ext cx="4367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>
                <a:latin typeface="Comic Sans MS" pitchFamily="66" charset="0"/>
              </a:rPr>
              <a:t>Klik op het dikste boek van Sinterklaas</a:t>
            </a:r>
            <a:endParaRPr lang="nl-NL" altLang="nl-NL" sz="1800">
              <a:latin typeface="Comic Sans MS" pitchFamily="66" charset="0"/>
            </a:endParaRPr>
          </a:p>
        </p:txBody>
      </p:sp>
      <p:pic>
        <p:nvPicPr>
          <p:cNvPr id="10" name="Opge1004.WAV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157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ctieknop: Verder of Volgende 10">
            <a:hlinkClick r:id="" action="ppaction://hlinkshowjump?jump=nextslide" highlightClick="1"/>
          </p:cNvPr>
          <p:cNvSpPr/>
          <p:nvPr/>
        </p:nvSpPr>
        <p:spPr>
          <a:xfrm>
            <a:off x="7956550" y="5516563"/>
            <a:ext cx="1042988" cy="10429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18-11-2014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gemaakt door digibordonderbouw.nl</a:t>
            </a:r>
            <a:endParaRPr lang="nl-N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7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7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 descr="data:image/jpeg;base64,/9j/4AAQSkZJRgABAQAAAQABAAD/2wCEAAkGBhQQERUUEhQVEBUUFBkXFRUYFxUVGBgUFxUVGx0XGBUaHicfFxojGRcXIjAgLycpLDAsIR4xNTAtOigsLCkBCQoKDgwOGg8PGi0kHyQsKSwsKSwwNCwpLCkpNSwsLDAvKSksLSwsLCwqLCksKTIsLCwtLSwsLCwsLC8pKSwsLP/AABEIAFAAeAMBIgACEQEDEQH/xAAcAAACAwEBAQEAAAAAAAAAAAAABgEEBQcDAgj/xAA2EAABAwIFAwMBBgQHAAAAAAABAAIRAyEEEjFBUQUGImFxgbEHEzJCkeFSodHwFCMzQ2Jy8f/EABkBAAMBAQEAAAAAAAAAAAAAAAADBAUCAf/EACERAAMAAgICAgMAAAAAAAAAAAABAgMRBDESIUFRFCKx/9oADAMBAAIRAxEAPwDuKEIQAIWV1Dr7KcgeRGvA9ysDFd2vmxDf0SL5ER6Y+MF30OcqZSIzrjzfO7+evydPhaWF7hdNzm5B4S1y4Z3XFtDShVcDj21RI1GoVmVUmmtomaaemSolYvWO5G0Tlb5OsDvBOkpZxPcr3Ey+BvcG/skZORMeh+Pj3fsfnVmjUge5AUfft/iH6hc0PVPI+uhIt9f5K1S6leN+dPkchT/mr6KPwn9nRJUpW6b1dzd5Hr/dkyYbEB7ZH/irx5ZydEmTE47PVCEJooFi9y9W+5YGgw5834C2lzjv/FEV94DQBwl5W1PobhlVa2ZOP6wQxxZJc0Zsoi4jSwn15ssbA9VdUhxkSGyIvJzSb7WB+VXdi8ubxc8gTkuHEf8AGPTfZUsLXLgHteXte6YsCBcZXAE3DGiCdRm3WLSemb8pLQytxwHpfiOLbXV2h1BpMB0lttZMHkaj9Nlg06kkXkjbT666Be9GtcayRYmJABAj0nj0Uu2hrlDb0zrn3dQEGRq4ct9kw1O8qWUhodmjxkCJi03XN6bxew4mBr7/ACYXo3FZm5S7LH5tODN5VGPl3C1JNk4kW9ssY81S50OzNcXEwZff0Ivus7/FQCLwNCdZ2mBaVczmdQYAkR5A+RzEaAGLCOV81qAfcnITYEEt+Hc/VIrK32UzCR5CvP6gzI1g+vK8n16mZgaXMBMk5M1hlJubAETr6WVOvXaxxDy6m4W8dQ29xzbfW4RRxEOABq1fzDMx1h/2Fpnc6L1J9o9aXyM/TarwJzZ3DTMQ2Rp5ECJ9YTl0DEHMByLwZv7pG6RVOgGn0Tz23hLl50Fh8/0WhxVXkjM5bWmMQQoClaxkAkf7ROmlwa8aRBTwvDGYNtVha4SCuaW1o6ivF7Pz1Wc6m43g/PN7rM6gA9orC1SmWh4uczQdfg686rp/cn2fPbLqQzjj9kj47tPEgEtpP+AVI8OntGnPITnTPGj1AkAtH5SQYIAEa/XxVh3VabIzuy2m/wDDtA9dlSdhQ3/LfmBDmnLcWEbg2/cL6ZUY0g5WGDIORsg30mSN7aKC4nfRoRTa2aDqtV7M9FrdP9N7spJ4DRrb1C+H46sxoz4d7TESzyEm4EgyByVLeoyNRM30n9pCt0ceCYmDE30MhT7a7n+jdb6ZHSqpNSp941zKjspLCQQynNsp0LS6TOsrUcXNvchsWgOcDI8raiNtfos17vFkF7i0gOFjLTOknUWvrrMr0o42XFsEgHKXWLZIuAedjwVxX7e0HR49wUMzWVGm7SGuMG+YEtItzOvIR0zAvqOAAeRtqL6T+6aelYcPc1pgy5vA0cNvX6rotHpzGmWsa08gBaPEwq49/Bn8nkvG9ITOi9tVDEjLpJIgQNuSnjC4cU2ho2XqApWlGOY6MrJlrJ2CEITBQIQhAAoUqIQBw3vbpJpYl8tBBcT7g/3KUXEMdInKRBb5GPYnb0Xdu+O3/v6Ye0S5mvsuQdS6Ob2IKjyR7NPDl2jKdiWiMuVkGCJgEe26hlVznAscBBkOP4LTxNyVYpUgz/aAI0cJBEb8EqxWxbjE5YDSGus0gud+G1oPIUzWvSRantbbLdCq4/jaGmRIzNmNj7K3hqTcxnIRN3ZIJfIOYkWJsL8rHoh2bKSDvlg6R/SUw9KwJ8RlDdgA0ae02tulLC9ndZVob+2cDNRkbGYtaDPHoughYHa3S/u25z+YW9kwBaeCPCTE5GTzsEIQnk4IQhAAhCEACEIQBBCX+sdm0q8keDjxpPsmFC8a2eptdHMMZ9nNUG3mOZuqB7DrzamR66rryiFw8cscuRaOYYH7OqhcC4ZTyTt8Ju6R2dTowXeZG23zuUxIXqhI5rLVENClCF2KBCEIAEIQgD//2Q=="/>
          <p:cNvSpPr>
            <a:spLocks noChangeAspect="1" noChangeArrowheads="1"/>
          </p:cNvSpPr>
          <p:nvPr/>
        </p:nvSpPr>
        <p:spPr bwMode="auto">
          <a:xfrm>
            <a:off x="0" y="-37465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47107" name="AutoShape 4" descr="data:image/jpeg;base64,/9j/4AAQSkZJRgABAQAAAQABAAD/2wCEAAkGBhQSERUTExQVFRUWFxcYFxgYGBoXGBoWGhgaFRUYFxgXGycgFxwkGxYYIC8gIycpLSwsGB4xNTAqNSYrLCkBCQoKDgwOGg8PGiwkHyQsLCkvKS8sLCwsLCwsKSwsLCwsLCwsLCwsLCwsLCwsLCksLCksLCwsLCwsLCwsLCwsLP/AABEIAKUA8AMBIgACEQEDEQH/xAAcAAABBQEBAQAAAAAAAAAAAAAAAwQFBgcCAQj/xAA8EAABAwIEBAQFAgUDAwUAAAABAAIRAyEEMUFRBRJhcQYigZETobHB8DLRB0JS4fEUIzNigtIVFySisv/EABoBAAIDAQEAAAAAAAAAAAAAAAACAQMEBQb/xAAkEQACAgIDAAMBAQADAAAAAAAAAQIRAwQSITETIkFRFDJCcf/aAAwDAQACEQMRAD8A29CEIAEIQgAQhCABCEIAEIQgAQhCABCFxWrtYOZzg0bkwPmgDtChavjHDAkc5dGzT9UjjPGlJrZph1Q7Ryx3JVLz41+lqw5H+MsCFSv/AHCc39dD2cR8y2FKYHxxh6hAPNTn+oCJ2JBsojsY3+jS18i/CwoXjHggEEEHIi4XqvKAQhCABCEIAEIQgAQhCABCEIAEIQgAQhCABc1KgaJJAG5MD5qu+LPFX+maW04dVPs0bnc9FneK4i+r5nPLidzP1WXLsqDpdmvDqyyK30i+8Y8fU6ZLaI+I4ZuyYD9Xeigj48xBObG9A0fKVWsOwkG2Z35vw2S7KIaJielrSfMZPusM9ibfp0Ya2OK8stuA8c1Qf9xrXi2XlN/kn+K8f02/opuPUkN+VyqbSaHZG1iOnfZR/Ea3KQdj9VEdjJ5Yr1cbd0Xmj/EUc0PpW3a73sR91Y+Gcdo1/wDjdeJ5TZwHb9lj7aodJGYy0ievZKOxhp+druVzbyDfoQrYbM0++xJ6cGvr0a5xzjLcNSNR19GtyLnHILLuJ+JqmIqTUnlmABZjR0k37r3iXiGrjW0nPHKGgg9XauA6wOybUw0ddDP9lGfNzdLwbXwLGrfoqKtwGiT9B1PsnJdGce+qbUncogADM5bnVOPi73m51vb5LGzUzjE1s2kza286Jjh6oI1G4SWIxY5ictU24WxzjAv9lYo9EIt/hrxS/DuDHeakTcatnVv7LSwVkDOH7vjXJXFnjJwpta2nLgILnOnIRMWkla9fYUE1JmDZwcmnBf8Apb0LOcZ4jxBN6pA2bb1sMklQ8V16bgPiFw2d5hf56bq1bkb8ZT/inXqNLQs9xvjytUEU4p2vAl0/92QUQ3xBiTf4z8/6vspltxXiCOlN+9GsoVC4X4xqsMVP9xus2cOxGfqrzhsQKjGvaZa4SFdizRyeFGXDLH6KIQhXFIIQhAAhCEAC5qPgE7An2XSEAYvxSuajy4m7iSe5MpMUbA5mBEqT8V8Jdh6rpbDHEmmcwRMxO42UDVxfKNY+Y91xHFp0z0MJJxTRJYZ85jlmba236pVtVvNEiRuNBn3Kh8LiRUsxz8zJgG/fT2T5zgxkNF7AGxJJPzP7KtxGHtd3LzTyhuc6k9tSoLFl9UwGmBrp0uc1KmqHu/4yQJuQI+aUrCWkhpBjIkR2BmNERdARdDCOEcxaLZTqM9ISoptcYmb5LuseZtiNxt2Kj8Bjx8RwOYidpyiU/b7JZL1NBFs7bA3Fh6riq0TJkdGjLW69OWfc5dST0hKOaOwF52GmQVYCVO4gGxMjX8slWC1xa2v5CJDGTsMvoF5Rq25jqLbQgGRtfgL3EjmAacpzjWw1myl8Hgm028gPrv1Ka/6wHLzDKBnOeto6ofjDT5ZMBxA3v1H3TNyfQvE7x73tA/pm5GifYPEBwib7291y2rppvqoHilc0SKjT5DYtyggyeXYHP6KIrl0QyzVGnUcwnTaNZhMGYctcS6ZNhq0D+mRkU34Z4ka+wcHG3Qnp/ZSL6rXCZiTfQ7JacemCYyrU4kxb8y2hcUn3Am99NQnnMABmQBFzfoOqiMXW5QCN5/dOu+ibJN9YQfb/AArJ4V8b0KVL4NVzg4ExDSQG5gEj1Wd4jixjykGduu/VOcHwpxEnLU+itxt4nyK8mOORVI3DA8Qp1m81NwcOmncaJwshwXNRdzU6haRERrG97+qu/CvHNN4AqgsdkXR5Sd9wtuLajLqXRzcurKPce0WdC5pVQ4BzSCDcEZFdLYYwQhCABNuIY9lGmajzDR7k6AbkpyqT49xh+Iynk0Dm7kyPt81VmyfHCy3Dj+SaiQfG/E1XEucwiKXlIbGt7k/zQoKuGm0cxt2XVesGyCSZJtGQy0/LptS/VuAM+ullyG3J2zuxjGCqKHNFsRAgfl/dL0jzD80/ukmuFh7+nT1SrARle/skYwq0gC4nsJPXJLvBDbWuPZN2VIkHe33/AMLx2MbySbCJuctuxhJQENXqubVc0AcuecHmOYaNUydgnscSJ855oaJjaYtKlsFwk1HfEdrdoPsObZTVLB3vlp3jKfQq55FEUrWG4nVuw03nqGmBGel0vV8QFrf05STzeXreVP4igWi0T1yzummPwVKq0te3mHWxncahKpRb7QFdwviEVqjWyLzobQJ+ymHuEZzv2nbRReD8HinVFSnUJgyGuEW25hn7KSrS3TzaH+6efG/oRBy/7HXNtGVz67rzE1Y5XGLObc27kZJEPyn+UHWM4vdetqZEXM29RFxoYP1S0WDlmN5ogcwJItuN+8Zprx2mKlLlJLYcDlfaPmlDidz87pg2r8Z4aBMGTtO0qYqnaFZ1gOCUgP0Cetz81K0aYiOXIdfovGMMjywdQT0zBGaWpMN7Re5Ds9LSllJv0KS8I/GYd4/4zI1BPsRuFG4/gr6hnmdIH6ZsR9irO0ZbJFz4kR2Uxm14K1fRU+GtJfyG3KfNuOitrHACAbQoQYhgxLgC0kgc2txaD1hSdMxMSR1iY9E2TsmIpUdab20znok3uMjQg/glecoMcpIgzcEift2RUrQbCXZj0kjskSGLJ4V8SGi8NcSaTjedP+ofdaQCsQouPMbRr62kXWu+HKhdhaJdnyD2Fh8gF0NSb7icvcxpVJEkoni/ialh5BJc8fytz9TkF54m4saFLy/rfZvTc+n3WdPcTdxJznrrJ1U7GxwfGPpXr6/yfaXhYMR46qky0MYO3N81E8T4k/EODnESBEgQIzjvdMKR5jE2A6W7dSlZOUECwH2K50sk5es6UcUI/wDFDV2CJkl197po7BObBa4Hvb5/ZKYqs8mGgwJkwcxkJC4pMAJ7CRMxfSUKy6jqTNxBzGpvmlmUXEmBY6SPlsvHTlJtA7b9T3Q6qYzgC/2I7qAPKjXBslpMXyB65DXr0UPhcb8fEcpsxt3dSLAH1KsNB+vy/adU0x/DWgms0AVOW5mAR1AzPVNGSXTIdkzh6otERv0XtXHgddY06R9VQK3it1OzqUnfmgZ6EaKY4NjzXp/FLYkkAZ5W/dEsLirZWnFuiUrvc6fNH52yXDCYyyOeZMapKpVcHtbB5SLk5Wyjcpw+oObO+0gf5Slp7TqTFiM7fuvXuDhDr/kCFzyEQWiDFr6nQgfVDmf1QDe06jW2fqoBkbQwxNQsJjl/m1O31UtSwTRmCTmZzTCnU/34JvEW30UhWMtiSL5i5B6/smk2QI1+GU3CLibWN53vKQwPCxTnldNxf+YbzolKddwdy1CMvKcgT9jH1TllrRAO3z7KLa6A5pDm8wAibdYkEnZOGkC28m+Wf91E4iq6kQGgluYzOtxaVG8Q8TNMhzrf0tH1PdMsbl4Q3/SwYnECYmyiXUzVcSXlrMgAbnqmXBq7sRUnKm3MHMnurM6jaBYx/lS1wdAqZD0OFUA6WgzvJm/XJPX0YIg5aHLY3GSKuDnKR+aJFpqB8EQ24Bm86cyLv9Jqj3cQYzt940SbKmsROf4E6PnaQ7PfWf2SWB4ZWeSKdJ7idWtJHfZSlYrlXp3hMOXOaAJJMAbk5fVbHgML8Okyn/S0N9hdV/wn4T+ABUqgGpoMwz93ddFaF0dfE4K2crazKbpeIpvj0nmp5gFrgDneRPyVMfWInaIE2PqdVqnHODNxNPkJLSDLXDMHLLUdFlXGOE1aTzTqsPSDZwBs4QbLJs4mp8vxmrUyJx4/oYWrDZuZdoNLXKducIzPv6ifZRDcVyi48sW0G5ulKeLBvMiBIm23usribD3E4poaWtJAytaNPKusNRDQGuzGvUazuo3F4kFwGxHt6KWqumIAiYPzuUzVIkKtLt1+2fokqtGWubcbGbjWx1CVOUHb326LllfUX0MHTslRIYNrgAHQYvIdGdhb3SuKceUiZEf4zXL6vKOY9o1g7Qo7iGJ0GZsBmhK2BHYTANeC5zQdL3Unw4taCwANi4AEd4HdK0cPDIORgevb8umHE8O5l22h2c6TefRW3ydEVQ+xNQAEtIDm5EyBeC7pkLeqXp1eYAjVoOe4kKGqcda0ctQEb2sfkkG+IqQtIgZAGQAMo1R8cmvCOSRYfjkagfuksXig1kzYSTufwqu1fFlIC0nOwG+eeShcfx19U6hu33P7J4YJN9lcssV+ls4LXNSoXGIPUWVicyfrbI7qneHMUIN81aaeOB6RmNu6qyxqQ6do6dTytOomI/cLkkkkzylov3N4O+iTGIAmAL7Z+vRNMVjQBYmOuXcpEmxhbFYgAiO6Qx3CqeIbdoB0cLEHL19U0GJ53TpopIVSADfPT7p+4+EUmiN4M3/TONF+ZuHaOG/7hWKk8H1g+yhOLUyaZe0w5oJBztqPX9k14Z4jBs48h65HsdOxUyi5rkhel0WfO+nb5dFzUYDsU1GOvBDp65fJcPxliLH3hV8WMOOQT+XOvotK8JOJwlOf+oDsHGFnfAsG6vUFJpaObOcgNY9FqnD8EKNNtNtw0RJ+q3akHycvw5+5NUo/o4QhC6JzSG8S8e/01O0Go6zQchu4/lyszxfFJdNQlznOMuOuu1hCsXjd5OKIOQa0DsRJj1KrbX9RHyOy5GxkcptPxHZ1cajBP9Y3kGYgnsMtB26qLq4CXQ0HnOUfpiJvt3U1U5Qe0W2/suvhFgtygkAkmSLnK3ZUqVGtkQ/g8NHOb2kNNgdpN13TxvJAPYSYtlc6qVcwz5hNpBGV+nTfqmGLwRcYAbGpkz9LqVK/Qo6fjhFzc6A6naOiTq44SC6HETByImJVfxfCarQSx5ziMxGYzyTY/FaCXHvYA+4VyxJ+Mr5NfhOY/jjWRMycm6xv0SPApq1DUdvYaAKt4inJ5ib7m6sfh/GNLPLnr3G/RPKCjDoWM+UuyyuII7b6ReZ9kyGGiRHlcQQC7IxdtzJFp90oMXAnP1t7rmri+0fQrIrRcRfE+H8wJLdTP2AVbxHCzkBJNgArVjeIgCXZATsEnwofEBqFt3/pOzftOfstMJyirK5xUuiG4Z4Ym7oM5bXVnwXh8AQYMHKPRL4agAZgDT7gBSdDzX7fl8tFTkyyZMYRiuiPqeHaebW8rtx+QVUeJY+rhqhYYM+aRIGo+y0d9WGyeo/ZUHxHgvi1DBs2AJ93ekpsErf28EndfUjWcbquNjClOHYCpVHOSY1LjDb7DX0XPh3gFy+pBAPlA1O56K1tAjIWytYSFZlyJOokwTauQyoeHyIIqx05QR8ylP8A0N2fxA86SOWD9D2Tv4ZnXrtMbLz4vmYCBzONvbzQdFm5SHojsTRcxrg7MgnplFotGSY8H4OC3mdeYmVaauGbUYWP/SRHUbEJjhaPw/JYxN+mhTKf1I/Rq3grAZbzAznJA+qXbgmNNmgRmIJlOXNtIEwums19c0vJjHGHpckFo5IMjlkGei0rwxxk16Xm/W2Aeo0cs4qiSIOWY3br9irb4HYfi1DpyAepdb6LRrTaml/THtRThf8AC5oQhdY5BSfH/BXH/wCQySAAHgaRk7sqK3EDp366Stvc2RBuFU+Kfw4oVXFzHOpE7QR1sVhza/J8onQ19pRXGZmlepzOAORIy2kZp898H5791Yav8I3kyMUBf+g/+ShuNcMdhqppEiReQc2nIjY2y0WXJilFdo3QzQm6ixs6u7MRrMzoJhoASLMQ50vgBukyHHQ2jJcsqjmJEzkTJtrZdOcBYmYAt3tuqqLhJ7Q5pdMSZuQJGkgbpLG4cFuUEiYS73i4sMzGdtbptjq/JTJ1It65JldgyCwXBfiwSbaDpupOlwRjDyjmmM29pKkuH0Q2myBFr75DNPDRgzlIiQb6X9ITSyuxYwSIP/0utkHtgjIzMC1yM0jW4XXGVRptNhf5qwscIEk53MT6D0+q5qgnOYMj076ZabqFkZPFFHxeHqNqNa4ucHGIJtfpordh6EBoEwLEQNMuyhuPuAc10zykH2iyn8PUBAIuCPyE+STcUxIri2dgPbHlLxOYImM97qSpamPNoHWjt/dMGPE9On58knXx8Eie5OQ2vos9NjNjjiXEOUHIRte8REKl8QrwSBr+SpmvVLySbjQbJhXwZJEjstGNKPpDXXRYeGUYY1pizWk73+qfAxp/j7qOwTuZg/LgJ1UebDPrn7KiXpIc8VczcCRtOV9B0Th1MHlcSfI7m+RFthdNYB5/1AmADFhFxAPWUphaxc5wmQADlAvNp3UAyQDT/hR3EXeZpymRP9tc05a8Cf31UbXrfFq9AJH+VMUKvR61xABmYQ3EgkkD8zSuFpkAC6m/CnAMLVe4VGczz5h5iGkaiBGt00I85cRck+CtkRQl7gxgLnHIBaL4c4OcPSh0F7jLoy6D0+6e4Ph9OkIpsawDYAfNOF0sOusbt+nLzbHydLwEIQtRlBCEIA8dOn4FWfE3gkYqoKjKnw3QA6W8wcBlqIKs6EkoKSpjwnKDuJi/FOC18O4iqxwGjgJaeoICi/i3z6Rqt8hcfAb/AEt9gsr1F+M2rdddoxvhPh2tirUmWbHmd5W55AnPsJWgcD8D0qNMiq2nWe79Re3mHRrQcgPcqzgIVuPBGHfpTl2Zz68RmfiPww7CuLqbJoHKJPJu0zeJyKgTiAB+kdb5LalHY7w9h6xmpSY47xB9S2CVTk1LdxZbj3KVSRkPxNZAGwtfrK9fiwBNvy2S0Sr/AA1wbnc3K8D+kPPL85PzUjg/B2EpCG0GHq4c5/8Asq1qSL3uwrxmYcB8C1OIP5nk06AN3Rd9/wBLPT+bRXHj38Pmik3/AEbQHMEchcfMN+YmzuuRV2awAQBAGQC9WtYI8eLMUtmblyRl1b+HmL5JBpzAIbzmZ/p/Tyz1lUvF4Ws2qadVrmOBuw2j/wAh1X0KmXFODUsQ3lqsDhociDu0i4SPXVfUthuSv7GLYPBwJvKMdTAEkjID1V+xP8MxzTSxDmt2c3mjsQQmtX+Fr3jzYkelMkf/AKWX4Ml+Gv8A1Y69M5ocR+ETaWzca9wpnC4wuHMwEt3g2O2SvnAv4X4eg7nqn/UOiIe0cgM5ht5MWvKuDWACAABtEK7/AC8vSiW4k/qrMVdX0J/t3XD8U1nmkg6nQja60vxP4JpYpjiwClW/le0QCdngZg75j5LH8RwepTqmnVBD2m4dPuNx1VM8HD0vxZ1k8HOI4kXiwMEgE63sPRSOCwga22v10TbC4bIeu+SkmvAufRUSf4i8WpySZkbSPTPdTHhqRiqUWuR/28pUJz3zz/BAV08HcDcwmtUaWmIYDnBzcRpt7psMHKaoozzUYOy1oQhdk4wIQhAAhCEACEIQAIQhAAhCEACEIQAIQhAAhCEACEIQAIQhAAhCEACZ8S4PRxDeWtTa8aTmD0IuPRPEKGr9JTa7RWH/AMO8LNviNGwfb5glN3/w0oaVKoPUg/KFb0Kv4Yfwt+fJ/SJ4V4XoYeC1vM8fzu8x9NG+ilkITxioqkVyk5O2CEITCghCEACEIQAIQhAAhCEACEIQAIQhAAhCEACEIQAIXiEAeoQhAAhCEACEIQAIQhAAhCEACEIQAIQhAH//2Q=="/>
          <p:cNvSpPr>
            <a:spLocks noChangeAspect="1" noChangeArrowheads="1"/>
          </p:cNvSpPr>
          <p:nvPr/>
        </p:nvSpPr>
        <p:spPr bwMode="auto">
          <a:xfrm>
            <a:off x="0" y="-762000"/>
            <a:ext cx="2286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pic>
        <p:nvPicPr>
          <p:cNvPr id="78854" name="Picture 6" descr="http://mybeauty.punt.nl/upload/pepernot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05263"/>
            <a:ext cx="28575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8" descr="http://t3.gstatic.com/images?q=tbn:ANd9GcR1jibCU293KMw2BEgKxBHqB6UVqbjBP9iNyDqFzZrcq1qFHgpyDB4sq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628775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2" descr="http://kidskitchen.blogo.nl/files/2008/11/pepernoo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868863"/>
            <a:ext cx="9429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AutoShape 14" descr="data:image/jpeg;base64,/9j/4AAQSkZJRgABAQAAAQABAAD/2wCEAAkGBhQREBUUEhMWFRUWGBYaGRcYGR4ZFhgaHBYZFRgVGBgYGyYeGBokGhcYIC8sIygtLCwtGB4xNTAqNSYrLCkBCQoKDgwOGg8PGikeHCU1LCwtKiwpLCwpLCwsKSwsLCksKSkpLCkpLCwsKSwpKSksKSwsLCwsKSkpKSkpKSkpKf/AABEIAHQAgAMBIgACEQEDEQH/xAAcAAABBQEBAQAAAAAAAAAAAAAAAgQFBgcDAQj/xAA3EAABAgQEBAQDBwQDAAAAAAABAhEAAyExBBJBUQUGImETcYGRMlKxB0JygqHB8BRi0eEjkqL/xAAZAQADAQEBAAAAAAAAAAAAAAAAAwQCAQX/xAAiEQACAgIDAAIDAQAAAAAAAAAAAQIRAxIEITEiQRRhcRP/2gAMAwEAAhEDEQA/ANwggggAI5zp6UAlRAAuTCyYz7m/jBmTigFghTJ/FR1bPVhbWFZcixqxmPG5ukS3FOdAktKYj5vTQHu0Rh5qnOHmKHcAN60IaK0VFz8JUO5y5SQFVNiPeF5S46GDOlWYEFzZhUHtHmvPkbuz0FhhFVRd+Hc238fKE/OAwHdQe3eLQhYIcVBjKcJNJpR65jUAAO7Om5FIsvJnMKQs4RVCEhcqtCkvmQO6SD6GLMGZyerJs+Ku0XOCCCKyQIIIIACCCCAAggggAIDBHOdNCQ6iANyWHuYAG3F8Z4UiYv5UkjzsP1jLJiioFqlVSApu5JNLmLnzrxqT/RrZRWXQwluovmF8ujO8UWStwGcuKADqNAoC4Fo87lStqi/irpsXJSsFmKQKpLjITYuHcv394WlZJKWqGKXtuyS9DHiJnS4rRrPR2sW/1HNcs5y4CUAA5goAF/7Wemp7xGVjgzDmuzkGqtHdjWtBo14aYdbYmWtPSpK0Vuak/sRHHG44AZqAMwFa93FD5aXhtwXEAHM9CQdzcFm2I194bBV2ckuqN4ghKS8Kj1zxgggeIniXMkuSSkl1W7P8r7xyUlFWzqi34S0EUqbzbNNiB6W/1HmE5ymZmUUqFW9L3AMT/lQuh/486su0EQmA5qlzFZFOhRtmsewMTYh8Zxl2hMouPTG+NxiZSCpVreZ2ig8b4oZqgpXV8WQMQkFwBeg81B9miR5z4s8wSgKIAKvMi3t9Ypq8Q5Ioz1S9Q7XYijRDycj21XhbgwqtmdZmOUq6Ts+Vj6B7W7dXYtAy+JeCooIdAPSdQH1D1Y7xJlkoCUqJLUzElmYG5NBEVxbD5nVS99x/nziaNWV/weHjiVWyq3UFM+jgabt5wzxfFgzkj0oPUfer9IrnEU5AaEdt4Zy8Qhqt6xWsMX2KeTV0yZn48zSwerXufQWHbSLHy2gKnSkkK8PMDMUzpAScxBP5REJy5wnx1ZyT4aSxa6z8vYVDxd5KgHQhkhJoR1FqgsPu/WFzko9I16i/L5rkgXUewH7ktCuHc0yJ0wSwoomF2QsMVNUtoabF4oviUbMOpw+r/mPdrQicQlSQ+Xqel8zHLX7pfUdt4Fy5X34IfGjXRpPFMV4clanZklj30jNMXicygVZSNHqoPdRenpeOc7mbEzJpkzZgXLAJTQBSjQDM2oL+3eGc1ZIo5b+EnVoM+VTqjWDFp6dApyWYavUO/dvpCVTdAQBoHJBe7jUfx44CXRim+iqpvT4RaPZ0rM1wwNGBSLjM2arDd9omtlA8TiTZ3ax1Adv48XPkvi6lFUqYSWGZL3Z2IHYU94oCANSSAEi+UWZyE6kVrakWjkR14vNQpTLVUF7kBv0eG8dtT6E54rRkRx7F58ZPcVEwgudAzH1EMJhcAeTtc6Me1dos/wBoXLago4uWXT0+Ilh+ETK0Ld94qMjGvoAXIpQE3YEx3PBxk2zWGSlBHXKNWvYEMP3084QUZ3SAT2Dkd3vHbCIBJuHcnUvSg7N9YdTsSwAQMrUAeg2s194TdDSs8d5ZnqQ6JKiKWYq/6gv7RVJeEzHJUKsxDMdXBD2f9I0pPE0lYDaZktRPY0PVV47YjJPqsdQZlaijXu3aKYZ5RVNE88eztkdwdIl4ZNQAlJrbu76G0PJLpSSWSQHU27tudIa4CW2eUtswcEuw821ADHvaOviGtDmDkpLB2PUl/JyN6RPLtj0klSHwmOGUCzMQ30/mkNpsxSmCetyHzBknIkqJUoChdrljSGOJxplrQMkzIsPmKFEpAHwFJDkkt31hwMU9Qp0AEWI2OZyA1NN3MGrOJq+iF4/xBUqfJWopAdQJTRgrK7sdHBcRKScT1WP6saPRTsXvWI/EcNOOxIAHQgVIrUsQK0JYP6wvHp/pjkU6pZ+FZDlgXyqS2m/eGumkvsxbTdkqma9Q7d6ilNWjmRU9J6mF3KqmrA5QQBp6wyRjMwzJyquQXQEkG75QAOxMSPD8JOnP4coq2Ic97in0EL1aGbKrEJvYVuSA/dyBTSNC5DwBRJXMUG8VTj8IDD94Y8t8jkHPiQKfDLdxu6y1fKtouyUgBgGGwtFnHwtPaRDyMyktYnkxAUClQcEEEbg3EYv9o2Gw+FmoGEUnM/8AySUk9I0UFWGzPrF45w4wvP4aF5UJDra6laJfQAe8UfFYWX8oqbkEtq53Maz5op6tWa4+KVbWNODTHw0pTVIJ3UXJDVP9sOwVuyQQfwjKBSmZ7w1wixmKQwD9NKAh3Fody9GIroQHdrJXpc6PED9LEcZOLVMCh1BaG6gS2iuoOMprDgThnANFGrO7gapLVD97wkzQVJdRJUDQitLkkJ2YMW3eFpW4ZJASbgAU1YaO41eOM6RfHcSJcxEzRbpJsAofDfUhx6QpWOGWwtSrPq1CHjtxLALxfhyJKcy1rKg5ADJCi5JZqP7wyw/KOOSoyxhZpy6MCn0VYjyMURx7RsXuk6Z0HEiAcvYDStn3BHlHk2YZswS0nMshySXYUGdVGFbbvDHj3A8Zh0o8WWZaZimDlLks5olRMPeFyUYeWyarUxUo1csd7AQSx6r9gpbO0TUuYmVKyI0FVA1JOp3O9IgePLBlq+Gtmd7QjEYsmpJ8xdX8Lw65W5ZmcQnBIcSUn/kmaXBKAdVN7PBjhcgk9VbNX5Z4TJm4TDzZkiUZipMtzkD/AA0DkRYZcsJDAADYWhMmUEJCUhkgAAaACgEdY9SqPJbsIIIIDhmPG1FU6aSw6ywH9qiDXdhbSIxae7P7bV7xOcz4fwsYoEAJmdSFEUzEMtL7kh2iJVL9zsf1L+ceLlUlJ2etia1VFaxE8ypzEkJUwCtArK4I83I9olUzM12d6sR7b+ojzifDTNlkLo9AKP76xXRxKZJJlznLUexI0BA+IjcWjqWy6GN0WSlRXzDWoz/4gWrKlz6GgatyGaIJfNcvQTL7V7sYZJ4hNxi8iBkQ7mrqbureNLFJdszuvonOGzTOnmYksJbpSoFq3UX0FGcd40XkzmGZNmTJU1ZWQMyVMHYUILDuIpsjDolysgHSElIBA9zpvE9yFhjMxSpgPRLSxb5lBgn2BMbwzl/p8fBWeK0bYr7S+VMViZsqbIT4iUpKCgEJKSVZit1EAggAbiIfC/Zni1p6vCluKhSiT/5H7xrmWPY9CWKMnbIo5pRVIzDBfZApSj/U4jp0EoMTu5UKegjQ+GcMl4eUmVKSEITYD6ncw8aBo1GEY+GJTc/Txo9ggjRgIIIIAGnE+GIxEtUuYkKSR6g7g6GM1xvLWKwq2CFTkfdWkOprgHaNVjxoXPGp+jceV4/DEp8yYVFPhLclykpVv93Ux04v9n+JOHXPXlRkSVstWdZDuU3ZNLOY2loZcXwHjSJkq2dCk+8Jjx1Hsa+S30fOGD5fUq/SO/eLZw3h6ZKUoSzku5NCGPVaFqVldJTlU5SXZ3tQKLisc53Ez8IUoqLBqvShAATZ/eI8kpS9L4qKVoVxPGgJ3yguxIslvQO/asaXyFwkyMGgqBC5h8RTlzX4QfytELydyICkTsWHUS6ZRHSLEKUPvHVj22i/CLOPi1Vsi5OVS+MT2CCCKiMIIIIACCCCAAggggAIIIIACCCCABtO4dKWXVLQo90g/UQnD8Jkyy6JSEncJAPu0EEc1R22OgI9ggjpwIIIIACCCCAAggggAIIIIAP/2Q=="/>
          <p:cNvSpPr>
            <a:spLocks noChangeAspect="1" noChangeArrowheads="1"/>
          </p:cNvSpPr>
          <p:nvPr/>
        </p:nvSpPr>
        <p:spPr bwMode="auto">
          <a:xfrm>
            <a:off x="0" y="-533400"/>
            <a:ext cx="1219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pic>
        <p:nvPicPr>
          <p:cNvPr id="78864" name="Picture 16" descr="http://www.dutchcourier.com/images_tijdelijk/extra_a/pepernoo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05038"/>
            <a:ext cx="1524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AutoShape 18" descr="data:image/jpeg;base64,/9j/4AAQSkZJRgABAQAAAQABAAD/2wCEAAkGBhQSERUUExQWFBUVFhcYGBcYGBgcGBgYHBYZFxgYHR4YHCYeGBojGhgaHy8gIycpLCwsGB4xNTAqNSYrLCkBCQoKDgwOGg8PGi8kHyQ2KSwqNjAsLDYuKjUsKSw1LCosLCksLCwsLCwvLCosLCwsLCwvLCwsKSwsLCkpLCwpLP/AABEIAPAAwAMBIgACEQEDEQH/xAAcAAABBQEBAQAAAAAAAAAAAAAAAwQFBgcBAgj/xABIEAACAQMCAwUFBQUGBAMJAAABAgMABBESIQUGMRMiQVFhBxQycYFCUpGhsSMzYnLBFUNTgpLRY6Lh8Bck8RY0VFVzk6Oy0v/EABsBAAIDAQEBAAAAAAAAAAAAAAAFAwQGAgEH/8QAMxEAAQMDAgQEBQQBBQAAAAAAAQACAwQRIRIxBUFRYRNxkfAigaGxwRQy0eEkBiNCQ/H/2gAMAwEAAhEDEQA/ANjoooqwqqKKKKEIoqO5g45HZ28lxKTojGcDqxOyqPUnAqrez3n6a/mninhjiKIkiaCxIVmK6X1dWG24x8qF0Gki6vVFFFC5RRRRQhFFRvDOPxTmfQWxbytFISMDUo1NjzABqL5F4rcXcUl1KwEU0hNtEFAKQqSoJPVi/Xfpj1ry69srNURzFzTBZIGmY6m2jjUapZD5Io3Pz6VWed/aaLZmtrQCW5GzMf3UH8x+0/8AAPr5VX+TQkjPNKxlvD8cr7tpPQIOiJ4YFV5Z2sxzTGm4dLM3xLWb1Ubx72gX10xCs1lEDskZ/bHH33x3T/Ctd5Z5+ubSdPeLh57V2CydqQzRathIG66QcZB2xT/mLld3l1wgHX8QyBhvvfI/rTyx5MhVCJR2pZSpz8IBGDpHn6mqInfquVpZKKhFLpaPiI+d+6juZHPEFvLxpGEdv2q2YVyFUwgkzjB3dnBAPlWq8Bu2ltYJX2aSGJ2H8TRqx/M1jASVLG44cqF5IWAOjGt7V31GRQcamxlSB4kVsfLvGoLqBZLZtUYwmOjIVAGhl6qw8jV6FxJJKy1UwMawAcs+ak6KKKsqiiiiihCKKKKEIooooQioDmTnm0sSFnk/aMMiJFLyEeekdB6nFT9ZzzX7LJbi7kube4RTNp1pKhYAgBe6ynIXA6Uc8rpoBOVUfaR7SY7z3eKOKdUWRpGDqAZGC4jAAYnYlic+lIcmcRvbVpZ4VtiZtAaOTWXCpnCBlwFznP4U14FwMGJ3fBn7SRWbyKMV0DyXb869wTtE/qNiPOoA/wDUxvZTus9p2PO38/ROGUzYw0yi7XLZOUebY7+IsqmOWM6ZoWPejb+qnqG8anqxKOeSORbu0IEyDBU/DMnjE/8AQ+BxWr8scyxX0AmiyN9LofjjcfEjDzH5jBqOmqfFBDhZwwR0VKrpTA7GWnYqWoooq2qSpPKC9nd8TsnOGeY3KfxRTIFLDz0sADUvyFw6W3sIIZl0SQhkIyDkK7aW281wcetSr8NiMyzlFMqKyK/2grbsvy2p1XIC6JXzlPbPDPPDMCJlldnz9rUxZZB5hgRvVp5O4TJrEx7qYIGerZ9PL1q6e0Dkz3tFnhVTdQboD0mTOWhf0Ph5E+tR3BeLJcwiRAV6qyHZo3XZkYeBB2pZPEWuv1Wwo+KeJTCC1iBb5e90+pO4uFjUs7BVHUmvH9oR9p2etdf3c70149wzt4Sg+IHUv8w8D884qupGtGoB+AVSuZ+Z9M8d1bploAVbO3axH4lI8AOoPhUnwPm2AX1vcWrFXunSG5t2BDOr/BKB0LIftDqDVYmGnOrbGQ2dseBzWoexxXPD8uuUWWQW7MO92O3QnfSGLAelWqb4j5KtxyBlO0FmzuXO/UflX2iiimaySKKKKEIooooQiiiihCKKKKELMOe+WmtJXvoFLQSHVdRDco3/AMQg8vvD6/Kv3lqsyB4yCSMgjow8K25lyMHceVZLzVy0eGSGaIE2Mjd5Rv7q7HqP+Cx/0n81dTA+N4qYP3Dfv795Tmhq26fAm/aduyrFndmNvTxH/fjUvZ30lrMLy172QBPD4ToP0lXwP0+aHE7HUNab7ZOPEeY8/wCtMbG+MZ81PUf1HrVh7W1zBVU2JBuOvY/g+xcc3w7wTZadj07hbjwPjcV3Ak8Dao3G3mD4qw8GB2Ip67gAkkAAZJOwA8yT0FYnZczDhc3vKMDbzEdvBkAsenbRg/3g8R41bedOLR3xs7WFxJDcZuZSp2aCP4VPo0mxH8JrxtW0wmU4te/y5JJUUxhk0FXeHisL7JNEx/hkQ/oadYrNpuTLJutrD9F0n/lxUDJy3Cjt2JmhGduymlX6/FUFFxJtWSGtIsqc0jYgC5bPWb+0XgEtsZL+zyAw/wDNxqOoH9+vk6jZsdRv50hwjiXEYMtHL77EDvFOQJfM6JQMZ9GGKtfAeeba6fsTqguPtW840v66c7SD+XNW/FilJjvkbhTU8xYWyx+axiC5OQ6NvswYfiDVzs+chKFjiiee6O3YxjoR9pmPdjTxyakrr2LQtMxjuZYYGYsYUVe7ncqjndVz4YOKunAuXbezj7O3jWNfHG7MfNmO7H51Aykzk4WkruOMnjaI22dzPTy6qo8I9l4kl954jolkJBECZECH+Lxlb1O3zq/IgUAAAADAAGAAOgAHQV6oq81oaLBZuSR8h1PNyiiiiulGiiiihCKKAKDQhFFFFCEUUUUIRSc0CupV1DKwIZSMgg7EEeIpSm3EZ2SGR0GWWN2UebBCQPxAoQsi4hyvNa3/ALlBPFFDIna25nVm8cNAjD4ip388EVHcc5R4hAc9lDOGOA0LYAJOAWR9wviSNhUTFZi7RJrl5J5HGss7tsx3OADhR4beVaJy/wCz7h0lvFI1qjMV7xZnOSCQTu3pWcfXCmmMkWL4PwjP1C0NRSVMMDHyOBBtbO2PJVPiC2nDYjEGjuuJTLhpWKskAI3YZ7qAA7D4j12G1c9mCW8bTkSpqLCKMFhqKJuzgE7B3OcelTPO3JtnCYjHbRICGBwvUggjr86p/E+ExiJjGipIg1oygAhl7w3HyqDxY52Fri67tzjr07KSPhMs9N4rHDmed8Xx81ql5dBUJBBJ2GDUFUQvHwYYGVGlkuANESY1M2nLddgB4mnLLxAbtYZHkk8ZYfQ+PyphTx0/DxodILnOSAsU+Oeq+JrMDCV41zcbJooUh7Z2Qyv3tOF1YGNjlj5VJ25teKW6uU1rnG+0kTjqMjdGHoaz/m7iT9tBLLbzwlVaJu0jwCp7www2Yg528qZWvMEkHbe7ZdbmPSdG/ZyA47THg2gkb43+VL5aLxB4kZ+Mm9wcHK0sFGH0gey+sGxbztyIC3D2a38ktgDI5k0SzRrIxyzxpIVRifE4GM+OKtNZny57U7C3gitzDc28cShAzxhlAH2mMZPU7nbxrRLG+jmjWSJ1kjcZVlOQRWmjI0gXul8sb4zZ4I804rjMACTsB1J6D/agtjc7AdT5V8++0jn6TiDSRQsUtEyFA2M7D7bfwZ+Ffqd69e8MFyvI4zIbBfQLuACSQABkknAA88+AqFk554epIN7bAg4I7ZP96w7jnPDXUUIuCVgSONY7ZDkyFVCmSTGNWSNgdh8859XMIISGGNBJMwjTur3c/Ex2+yMmrIi/2zI5wAAuVSfUWkEbGkkm3b2Oa+g7O/jmXXFIki/eRgw/EGi/vkhieWQ4SNGdj5KoyazS25HS3RDZyNbTxqAJVORIR/ip8LqT+HhXrmTnM3HDLm1mXsL39lE8YPdcSSqvaxE/FGwzt4ZwaUU3EYqkHTgjr900lpXxkXUJxO/lu096vZ5I4nIMcCOyRxoxxGG0d53OQST50+4Bx2bh1xErSvJZyOsbpIxYwsx0o6sd9OrAKk0zvQLu6WGPe3tGDSsPhaVdkiHnp6n/ALyc1WZljS3X95cSxxoPHJcFm+SgE5pbFVSGVtzk8ugO38p06CEwOFhgYPO62qiiitGs0iiiqLzvdyT3cdgsjRRGEzzshw8ia+zWIHqoJBJI8K4e8MbqK7YwvdpCkOJ+0OFJDDbJJezrsyQAFEP8ch7ifiaZHi/Fn3ENjCD9h5JZG+RZAF/AU44fbRwRiOFFjQdFUYHz9T6nenQnpU+teT8OEybRtG+VROD2zWFukN5w4zJGCPeLciU41E5ZNnGAetXjlzjdrcRAWkiMqjGgbMnoyt3l+opUT1C8Z5Wt7hu0wYZxus8J0Sg/MbMPRs0rlp2SknY/T09+Sme2Qt06iQORKtEkKt8Shh13AP61wW6dNK4/lH+1Z9xbmm9sojHc99SQI72NfDO4lX7DY+0Nj+dRp5tn0l/eGK4LZBGMAZ8NulUHUkjd1apOHvqWkh4FuR38/JRnIkiQ3soncILMSQRas7lpWLN02wgx9RWlw8Zgf4Zoz/nH9ax+wtpjH20iPqnZpSxVt9RyDnG+1KVarKBtXIZC/OB2wm1HweMwNIdk59cqzc98T7ScRqcrGN8dCzbn8sCqrBy8J5kWM9nIzAB1HTzJH2hSlTnJ97FFcapTpGkhT4Bjgb+W2d6nDTS09o8kD1KbyQNjptAF7DHn19eiZ8O5Ql9692vLoWpc4hdYgyTeiuWAV/4WGf67Vy5y/HZWyW8Woqmd2OWJJyxONsknoKguJcNiuYjHKoeNx/6MpHQjqCK9cgcSlPvFpM5lazdFWU/E8boWQMfF1AIJ+VWODcSbU3jcLPHoVga8zPsXvJHc7Lz7WuKNBwubQcNKVhBHhrOG+XdBH1rAwAox0A2rZvbVdq1rHaqc3EsqPGo+6hOp2+6m+M+JrNODcvwOutszsCRqbITI66R0K58avVszWHKk4dE54OkeqqsyIiHQVJBB6g9D0+VWu04nLaTG5mh16IZBEYzqQSN0Zs7hcbUv7jAsa+8wwRszaQFG2fAA4z0ppe2EkEojhVmSRHPYu2VYL8arndDg7dQarir8RhhN7Hfobd1dNDGHCR+42tu2/Ud/VTV5fyW8aTS8TkSaRA4UgNC2QDpEar8O+M0hJerxkwNOYLOOHdpTKgmdvFYwSCqZ3yQcevSmXD+YZIbdR2cdzb5CIZO68WTjRJkEaQds1e+W+R4o42NzDBJLI5kbCKUTOAETI+EAfiTSyYtpxqcPizpIt88Y2HW/ZeSx3IA257+t+d+yQt+MWkSrbWCm5cDCRW4L7+LO/wAI36sTVo5Q5MeOX3u8KtckFURd47dD1VfvOftP9BUbwKZLDifYDSkF+upUGBouEGDgeCuuPqK0SnHDYIvDEzSSTzP1Sqqnkv4ZwAiiiim6oIqsc2cpPcSR3FtIsVzErIC6lo5I2OTG4G+NW4I6EmrPVG5h45LezPZWbmOOM6bq5XquesER/wAQjq32ajlLQ06tlJGHFw07qsJxjiLXTW0SWc5jH7WRGm7KNvuMx6v/AArn9cSnZ8VHWKzceSyyKfxYEVZeF8Lit4lihQIi9APzJPVmPiT1p3SNz2k/C3Cbt1WyVSG5ueAhb23ktcnAlyJICfLWnw/UVPxXYYAqQQRkEHII8wRsalZYgylWAZWGCpAII8iDsapl9ylLaEy8P70ZJL2bHunzMLH4G/h6fpXNmu2wfopA8jfKsLSggg4IIwQdwR5EHqKqXFvZxbShuxZ7YvkMIzmM580Ow+hFP+D8wR3CkplWU4eNxiSNvJlO4+dSPbVzdzDZTBoOQoq2tuJwoscc9pIiKFXXE6HAGAO42OgxSN3w3iEoIccO38ezlJH1z+dTomromquIIgdQYL+S8awt/aSPmqN/4fXv+Pbf6ZKjOJ8Iu7UapodUY6yQnWo9SvxKPWtOE9ehPVvxeoVxtZUsNw8/PKzvgPOLW661YSQ7krnbA66T9k/94q3+zPnK0WECWbs7i7leVjIjojMzYVFdhpbSoUDf5VW+ceRBIGltAFc4MkI2SXBycDor7fI+njera+tuI2gwqtERoaJhvGw2MZX7DL4Y9MVcooYg90rB8R3S3i1T45adNjztzKot3ee83l1ctvqlaGP+GKI6AB5ZYEmmXBeHPCGjyGjDZj+8AckqfkfH1qKUNDaSRLqBineN9OdSp2m5GN/hI39anOXdXZRdpnVj7XxYydOfXGKUVWoueSdzb029900pNAYwNGzb+u499FKGyQgalVsHIyAcHzGelJvAgk7XHf06M5Oy5zgeWT186dtTSdaiZ0VqJge67lVeOBIp3DkLFdRtnPQSrtn0yCD865Z8/wBybdFN3FCFUL3U1SkKNO5OdyB1ArzziRrt16n9o30wo/X9Kg47XtZOyQAE7u2B3V8fqad0sbJdIewPPK/3SLipLNVn6Wt5jfIBt63U4kSvC1zG0jzL+0WaQkyao21Dc9Bt0FfRHCeICeCKYdJY0kH+ZQ2PzrD4LdVi0AYUIQB6YNar7NGJ4TZZ/wAEfkWA/KtFVxNj0AADHLssbw+d0viXJObi/f8A8VmoorjMAMk4A3J8h4mqaZqrc8cdkQR2ls2Lq6yA3+DEP3kx+Q2X1+Vc4PwuO1hSGIYVB49WJ+JmPixO5NQfLMvvMk/EG63LaYc/YtoyVjA8tRBc/SrBrpLVTa3WGwTenh0tudyl9dc10hrrnaVTVrSl9dcMlIdpXO0oRpUPzFyolywlRjBcqO7MnUj7rjpIvz/6VAy395bbXNs0ij++tu+p9Sh7y/pV17SqrxV7y4mu1tZWi9xgjkCKATNI+X0nPVNCkYHiRU0bTIdK4e7wxqTS25ytX27ZVP3ZMofwcCpSLiCMMq6EejKf0NPLSaC9gjlMcciyKD3lVsHxXcdQcj6UyPJnD3JxbQEjY6R0PrpOxqMhvce/kpg93b36pcS10S1FXHIip3rKWS2f7hJeFvRlbJHzBprY8acSe73KdjOBkDOUlH3oz4/LqK8LMXabrtrwTYiysPa1BcRlNlP79EDoOFu4x0ePoJQPvp5+I+uZESVyQBgVYZVgQR5g7EURSmNwcF7LCJGlpUDzJEsXEw0TDRdQCZvIsp0q6HxJXGfnXUfoQc+RFT/JfL0F9wyKO5jE3u8s0SMchgqOQMFSCNsDHTYV3iHsoCktZTtbZ37JhrhJ9Ae8n0Jq3V0Bnd4jDkqrR8QEDfCeMC6j45Qw/pSVzIqKWdgqjqWOBv8AOoSOyv1ujaztBby4yhZXKyr4tGQcN8uvp1qJ5z5duIGV7iRriEjZ8YSN/EFRsAfBqXNg0yeHIbH7+XJMDVt06oxcfQLnOFiyTLPqDI+IwPFPEY8wTk1CyQAnUCVYdGU4I+tLJyzIbWO71t2HaOpx3uyAOlXweqk5B8tvOpW15SVsGSVpF64ACqR646intHSSTD/acDpweVvkkNdxOCAnxmn4sgb3+abcM4rOYZ2Zg8SRsA5XDM5GAAR1AJ619Ecq8P7CxtoiMGOCJT/NoBb8yayDh3CRc3VtZoAELCWQDosMR1EbdNTYWt0ptUXaQwm9hn5pFRkPa6UN0hxwB0Hsoqs+0i/MXDLkqcO6iJP5pWEf6MaspNZtz9zfbXUaW1s5nkFzAzdkjMgVJAWy4Gn8CelVHus0lMGN1OAUrZW4ijSJfhjRUHyUAf0pYyUg0lee0rOXWi0pxrrnaU37SudpQvbJftKjuYZJ/dpfdv32nudOuRnGds4zjPjTnXUHzS82mLs+27PtP23u+nt9GDjRq2+LrXTBdwXL8NKjrDiQJCjisltJ/hcQtlH/AOQYB39atXLHLHEoOIrdO1pJDLEI5WiZxqUZaOQKwPeGw2OCDVLuTYOhFxc8ZVMd4SxAgDxzhWArY+DNFFawJAcwrFGIyTnKaRpOfUb03jYNwBfslMjztc27qpc3+zMhJ5eGzPbyOHZoAf2MhI72kH9053ww8fKqPzDwW2W04feWXa2yTkQzKkjBi2DgufFw6uCfHIrY7rigUEk4ABJPkBvn8qyznK9t24fZpagLFJdI8YwRtl3Y4bcb5/GpHsAaSvIX3kaN8j7qp3iSpPEnvNyUkDjeZshlAI3+VKXHBVlx2kk76TldUrHSfMZ6Gu8abM1sPHtHP0Cb/qKeg0x4TEySC72gm55Jd/qZ74K0thcQ2wwDhNzxe5tULMy3ESjPeOmUD5jZvrvVmiseJTALFYSRs4GJJXjEaZHxHBycdcAZqvXMAkRkbowINTCc7cU7FYBcRKFUL2yxHtiBsPiOkNjxxmo6rhLC8GJv1UNDxx4jLZ35G2FpnKnDYLKKPh6zK88cZkdc99izZeQjqAWbbPhip/3asW9mSLBxlMszNcW8wLuxLPIGVyST1OBV59sfFDHw8RRuUluJo4kKnDAag7EY3GFX8xUD43MfoO6uxzMlj8UbZ+imuaOUIr6AxP3WB1RSr8cUg+F1P6jxFUngV679rb3SgXFu3ZzLgaXB+CQDxVxvS3KXtWEQW34mdDDZLrB7OUeGvA/Zv552PpSHEov7S4q0vDrgIsVroluBGJIXftMxxb4DHTkllO2AKXcQojM3SRZw2Vukqmt+Npu0qVjtECdmEUJgjQANOD1GOmDms949wluGspjzLbStpSMHMsbnoiA7uhPluP1vv/snxM7G7tFH3lgct9Az6c1LcA5Eht5O3kd7q5xjtpcZX0jUd2MfLf1qpwykq6SbxNVhz53XdfJTVUXhubf8Jn7OuUmtY3nuABdXGC469kg+CIfLqfX5VcaKKfkkm5S0ANFhsqb7VJmFnGmorHNcwxTEHB7JicrkdAxAB9DUfbxrGoSNQijYKowB6YFSXAL8cStri0v0Qzxu8U8S5UadWY5F3yARghh4imo9lg+E394YtgE1IGx5FwuojFUamB0xBaUwpqhsIIcEiJRvuNuvof6UdpUZx/ldeEuJ7dW9zfStwpZnMT9FnyxJKnOG8tvTDpZgRkHIO4I6EedLJojE6xTSCVszbhL66NdIGSuGSoLqxZL66Z8WuJFgkaJdcgQlF82xt8/lSmuudpQDZBaqlbSRSgGeHiPEHwCUYCC2VvEaQ24B2361ZTzTxBlAitLeBVACrJKWIAGAMRjA22pcyVzXVv8AWOGGgBVP0TCbuJKr3NHEuISQHtRGkJKiUW5ZpTGTh8FhgDHUDfFQvEr57mWH3a3le2t1Kx6VIBbAGe9jYLgfPNXrXXC9e/rnlpBCG0TGPD2m1lnbWV0ZxI1pNhUKqO7nJ+Inf6UrdcQkiAMltOgJCgkLuT0HXqavuqq3zXLqltYv+I0p+SLt+bVapuKTRgRsAsq9VwmKql8SQkuNh+FBvx4KCXinQDqTHsPrmvS8yQ+JcfNH/wBq9cbk7SVLf7P7yT+UHur9T/Sn4atHQTz1Eet1h0x/ay/GqGkop/Biu62+R/BTWLiEczKYZiksTa0dNnQjxwRuPAipK5nnuJVmu5zO6KVTuqiID8RCrtqPiaQXHkKUVqviFpcHuAJSJ072sMbCQ08v7sE52OxwfQ7irZ7I+I6Rc2R/unE0X/05eo/yuD/qqnq1POV73seK2j9BN2lu/rqXWn/OtQ1zNUeropuFyFk2jk5bTRRRSVadFFFFCFnUnEeH8Rm/aPLw6/hJQEuIbhQCcDV8EqHrg5/DreeFLpiVTN7wyjBkOjU3U5ITYf8ASk+K8vW10ALiCKbHTWgJHyPUUlwXlW1syxtoEiL7MVzkgHIG5O2a5AIXRIKkpYgylWAZWBBBGQQRggjxGKy3jnLcnC8vEGmsSSSoy0lrnrjxeH8x+uq0VxJE2QWcu4pXRO1NWVW92sih0YMrdGByDXvXUvx/2ajW09g4t5WOXiYf+XlPqo/dt/Ev4VUZuKtA/ZXkTWsnQa94n9UkHdYUlmpHx5GQn0FZHLg4Kltdc1037SjXVK6vWS+uua6QL1zXRdFkvrrhekO0rmuvLr2yWMlVGC6E9zJcfYA7KI+ag5Zvq1TvErUTRPGWIDqRkHp/uM9R86pZ4jotpEJVZYlaMqMDcd0EDyOc1agbqB67LxrmseHO2Fz5ke/dk64S2syTH+9c6f5F7q/1qRBpCxh0Ron3VA+uN/zpevoEDBHG1g5L5rWappXSHcm69hq9g0jXpWqdLHMS6tSV3PoMMmcGO4gfPliRQfyJroNNONAmEqNizRgHxBMigEeuajnzE7yKKdpE7D3H3X0UetFFFZ9axFFFFCEUUUUIRRRRQhFIXljHMhjlRZEPVXUMp+hpeihCoV/7JYgS1lPJaH/D/eQ/6HOV+hqAvOWOJwHe3juV+9BJhvqkmD+BNa5RVeSmjk3CtR1csf7SsOm4qY9poLmE+TwP+qgimx5stfGZR8w3/wDNb1mvPZjyH4Cqp4dHyJVscUkG4CwyHjaybQxzzk9BHDI2fkSAPzpjzVJeQJGZo/c45mKBmZTNjGSdAPcHhnwzW1c081RWEBkk3J7scS/FK/gqj9T4CsW4tePMz3V5+0lkwgjG6opOFhQH8z8zXDqaKK3MnZWqeaequcNYMk8kwtLWWAYt5QEO+mQawD95SNxnr5V4HAkYHtQJHZizORgknrjHQelNoWmtW0Fe0j069CnLRKWIABPx9OlT1tIsiK67qwyK4la+FxDsFNKI01UwPjGD52+V+XvCiP7LlT91Kcfck7w/HqK5/acifvoWA++neX8Ooqd7KudlU8PEpoudx3UdRwOmmyBpPZR1rfxyfA6t6eP4HenFeLzgsUm7oM/eHdYfUUy4fwu4llEViz3JzhlYakQebS7Bac0/F2vNnNI8lla//Tz4G6muBHfBUiDXu2t+2ubSEf3lzFnH3UPaMfwWvfFODXlr/wC82sgUf3sX7WP55XdfqKmvZPYi5v2uR3oraPSp8DLL1/BAfxq9PUsdEdJ3wkMFI9swLhgZWxk0UUUpTlFFFFCEUUUUIRRRRQhFFFFCEUUUUIRUPzbzGtjavcMjSacAKu2WY4XUTsi56t4VMUlc26yIyOoZHBVlYZDA7EH0rw7L0LI+O8pXk4F60omuxk9gMdiIiP3UR8GA31faP4mo3t72ojKI5aOXvxYxIh0MO8D0wT16VYuGc4LZSyxJ2k3DkkKRS/E8YHXGN3hDZAPXA+lT3FeX7XiKieN9MmO7cQkZ+TeDj0besqKualnvPmxw4fYj8bjutFCbwGG3wuGRzzzHu3kqLDZsAzyY1vjIHRQAQqg+OMnfxJNNuE3JSwRhu2Cq/wAxcqv0yfyqav8Agd9BnVELlB/eQnD482jbx+VQNhGTw9CoyVPaAeemQsR+ANMGzNnOtzr3Iv8AX0TCPQxmilFtLHWFvK31Uhw2ExSPEWLAKjgnrlsh/wDmXP1r3xGVyRFEQJGBbURkKo9PMthR9fKk+Ev2jSTfZbSiHzVckn5FmP4UneXvYzysfGFCvrhmGkepYj8aviKGSvLf+Fz9Al7p6un4G2T/ALSAO+Tg+i9zn3iGFenvEkCY8tcigj9RX0DZWEcKCOGNI0HRUUKo+gGKwvl6y03PDYm3IuYy3zVWc/8AN+lb3RSAaTbqq3GXOMzQ7cNF/NANJxQKudKquTk4AGT5nHU7Df0pSiriSoooooQiiiihCKKKKEIooooQikLy9jhRpJXWNF3ZmICj5k0vVY5/5N/tG3CKwWWJu0iLbxl8Y0uvipG2eo614dsLpoBOVGXvtftQcW8c91170aBY/wDVIRn5gGmH/i9J/wDLpf8A78Wf/wBapsE7amilQxTRHTJEeqnzHmp6gjbFL0qfWSA2tZa6DglK9gdrJv0t/avdn7X7QnE6XFr6yx5T/VGWAHzxUdz7zysyi0sZQ5lXM08ZyscTfZVht2jjb0H5VWoa+tfdibiEYX+9jHwsviwHgw614ax7mlo35KKXgjIiJA67RuOamO5BF4JHGv4Afr/XNTPJfs3klje77WWxebBhSMDATweVG7rF+unbA+deOSOW/wC0ZhPIM2cLdxSNriUeJz1jQ+HifrWv15Q0dml8u55H8pdxGtD3COLYc/4WY8etuJWcEskgtrmJI2JkVmikA09SjAqTnwU7+lQvB/ZsDaQPDcSQyPEjMNpImYjJOk9OuNjWzSRhgQQCCCCCMgg9QQeoqnzezgRktYXElnqOTFgS2+T5Rue5/lIryp4c4N/xSGnn0P3+yrQ1rg4F5Pa26okvKPEI9l91lA6YZ4z+BGB+NM5+V752RmtYNSElSZwcE/LrTy2524gdYMdrJokePOXQkoxUnGSBnGakOB8c4hezvBHFaRtGiuzO8rDSxIGNPU+lK2fqy/QA0nz/ALH2Tp1XI2MOc46cbgHy3CacucIuY+K2HvHYgF5iqxliQVhJySwHn4VtFUrg3JVyLuG6urmJzAJNEcURVcuukkszZOwG2KutaKkY9kQElr9ln6ybxpS+9/NFFFFW1URRRRQhFFFFCEUUUUIRRRRQhFFFFCFVuduRkvlEiERXUY/Zy46j/DcfajP5eHiDlMs0kMpguU7Kdeqn4XH3426Oprf6iuYuWLe+i7O4TUBurDZ0P3kbqp/I+IqvNA2TzTGi4hJSmwy3osaE4rkrhlIPQgg/IjBp1zJyXdcPyxBubYf3yD9og/4iDr/Mu3yqvXF3rj/ZHW0mI4wu5Z37qj570sdAWusVqY+IxSMLgfNbV7MJS3CLMkAfssbDGwZgD9QM/WrRTDgHCxbWsMA37KJEz5kDBP45p/TobLDHdFAqI5j5qt7GMPcSac/Ag3kkPkijc/PoPOs84l7SL6fPYJHZxnoZB2kxHnjZE+W9RyStYPiKsU9JNUG0Tbqu8HkDIzjo807j5NKxH5VcfZPHm64g+OnuyA/5HYj9PxrPrfhE8KBYrjZRsropXzxtuPzq7+yHjKpLcW9xiO4nkEiD7EirGFIRvFhgnT1waUUkf+S6S4zf7p7xFkkdK2NzSLW6W27FarRRRTxZlFFFFCEUUUUIRRRRQhFFFFCEUUUUIRRRRQhFFFFCEVBLyRZC6W6W3RZ1JIZRgZIxqKjult+uM1O0V5Ze3RVf505sWwg141yyHRDF99/XyUdSf96sFZBz5b3b8SeRrS4kijjEcDRprXB70j7HYltunQVxK4taSBlT00bJJQ15sOZUGsbyStcXD9rcP8Tnoo+4g+yg9KXzTKbi6p8aTR/zwyD9Vpq/M9v/AIm/lhs/pSRzJHG7gVvY6iliYGRuaAO4Uoz0w4gpcDSSroQ0bjqjjdWB8N6RTiXafAkz/wAkMh/RaewcGvZP3dhcn1dRGPxcipGRPBuAqlRWwFpa5wIK2PkvmH32yhnOzsCsg8pFOlx6bjP1qcqnezDly4s7aVLlUQyTtKqK2rSGVQQSNuozt51cactvbKw7wA422RRRRXS5RRRRQhFFFFCF/9k="/>
          <p:cNvSpPr>
            <a:spLocks noChangeAspect="1" noChangeArrowheads="1"/>
          </p:cNvSpPr>
          <p:nvPr/>
        </p:nvSpPr>
        <p:spPr bwMode="auto">
          <a:xfrm>
            <a:off x="0" y="-1096963"/>
            <a:ext cx="1828800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47114" name="Tekstvak 10"/>
          <p:cNvSpPr txBox="1">
            <a:spLocks noChangeArrowheads="1"/>
          </p:cNvSpPr>
          <p:nvPr/>
        </p:nvSpPr>
        <p:spPr bwMode="auto">
          <a:xfrm>
            <a:off x="900113" y="333375"/>
            <a:ext cx="6494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>
                <a:latin typeface="Comic Sans MS" pitchFamily="66" charset="0"/>
              </a:rPr>
              <a:t>Waar zie je veel pepernoten? </a:t>
            </a:r>
            <a:endParaRPr lang="nl-NL" altLang="nl-NL" sz="1800">
              <a:latin typeface="Comic Sans MS" pitchFamily="66" charset="0"/>
            </a:endParaRPr>
          </a:p>
        </p:txBody>
      </p:sp>
      <p:pic>
        <p:nvPicPr>
          <p:cNvPr id="13" name="Opge1036.WAV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3006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ctieknop: Verder of Volgende 13">
            <a:hlinkClick r:id="" action="ppaction://hlinkshowjump?jump=nextslide" highlightClick="1"/>
          </p:cNvPr>
          <p:cNvSpPr/>
          <p:nvPr/>
        </p:nvSpPr>
        <p:spPr>
          <a:xfrm>
            <a:off x="7956550" y="5516563"/>
            <a:ext cx="1042988" cy="10429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18-11-2014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gemaakt door digibordonderbouw.nl</a:t>
            </a:r>
            <a:endParaRPr lang="nl-N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88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88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2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8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20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6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8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9" dur="20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60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21907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852738"/>
            <a:ext cx="23526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76475"/>
            <a:ext cx="23241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kstvak 6"/>
          <p:cNvSpPr txBox="1">
            <a:spLocks noChangeArrowheads="1"/>
          </p:cNvSpPr>
          <p:nvPr/>
        </p:nvSpPr>
        <p:spPr bwMode="auto">
          <a:xfrm>
            <a:off x="611188" y="333375"/>
            <a:ext cx="6496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>
                <a:latin typeface="Comic Sans MS" pitchFamily="66" charset="0"/>
              </a:rPr>
              <a:t>Waar zie je weinig pakjes? </a:t>
            </a:r>
            <a:endParaRPr lang="nl-NL" altLang="nl-NL" sz="1800">
              <a:latin typeface="Comic Sans MS" pitchFamily="66" charset="0"/>
            </a:endParaRPr>
          </a:p>
        </p:txBody>
      </p:sp>
      <p:pic>
        <p:nvPicPr>
          <p:cNvPr id="9" name="Opge1067.WAV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8769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ctieknop: Verder of Volgende 9">
            <a:hlinkClick r:id="" action="ppaction://hlinkshowjump?jump=nextslide" highlightClick="1"/>
          </p:cNvPr>
          <p:cNvSpPr/>
          <p:nvPr/>
        </p:nvSpPr>
        <p:spPr>
          <a:xfrm>
            <a:off x="7956550" y="5516563"/>
            <a:ext cx="1042988" cy="10429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18-11-2014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gemaakt door digibordonderbouw.nl</a:t>
            </a:r>
            <a:endParaRPr lang="nl-N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39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3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3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1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160</Words>
  <Application>Microsoft Office PowerPoint</Application>
  <PresentationFormat>Diavoorstelling (4:3)</PresentationFormat>
  <Paragraphs>42</Paragraphs>
  <Slides>14</Slides>
  <Notes>0</Notes>
  <HiddenSlides>0</HiddenSlides>
  <MMClips>14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Annie</dc:creator>
  <cp:lastModifiedBy>Annie</cp:lastModifiedBy>
  <cp:revision>1</cp:revision>
  <dcterms:created xsi:type="dcterms:W3CDTF">2014-11-18T19:47:34Z</dcterms:created>
  <dcterms:modified xsi:type="dcterms:W3CDTF">2014-11-18T19:50:05Z</dcterms:modified>
</cp:coreProperties>
</file>