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61" r:id="rId7"/>
    <p:sldId id="265" r:id="rId8"/>
    <p:sldId id="263" r:id="rId9"/>
    <p:sldId id="264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46792-12CF-48DC-81F2-3E0D079AD3D1}" type="datetimeFigureOut">
              <a:rPr lang="nl-NL" smtClean="0"/>
              <a:pPr/>
              <a:t>30-12-2012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DBF9-4F7A-45C7-ACE2-91D301588F1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46792-12CF-48DC-81F2-3E0D079AD3D1}" type="datetimeFigureOut">
              <a:rPr lang="nl-NL" smtClean="0"/>
              <a:pPr/>
              <a:t>30-12-2012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DBF9-4F7A-45C7-ACE2-91D301588F1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46792-12CF-48DC-81F2-3E0D079AD3D1}" type="datetimeFigureOut">
              <a:rPr lang="nl-NL" smtClean="0"/>
              <a:pPr/>
              <a:t>30-12-2012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DBF9-4F7A-45C7-ACE2-91D301588F1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46792-12CF-48DC-81F2-3E0D079AD3D1}" type="datetimeFigureOut">
              <a:rPr lang="nl-NL" smtClean="0"/>
              <a:pPr/>
              <a:t>30-12-2012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DBF9-4F7A-45C7-ACE2-91D301588F1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46792-12CF-48DC-81F2-3E0D079AD3D1}" type="datetimeFigureOut">
              <a:rPr lang="nl-NL" smtClean="0"/>
              <a:pPr/>
              <a:t>30-12-2012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DBF9-4F7A-45C7-ACE2-91D301588F1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46792-12CF-48DC-81F2-3E0D079AD3D1}" type="datetimeFigureOut">
              <a:rPr lang="nl-NL" smtClean="0"/>
              <a:pPr/>
              <a:t>30-12-2012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DBF9-4F7A-45C7-ACE2-91D301588F1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46792-12CF-48DC-81F2-3E0D079AD3D1}" type="datetimeFigureOut">
              <a:rPr lang="nl-NL" smtClean="0"/>
              <a:pPr/>
              <a:t>30-12-2012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DBF9-4F7A-45C7-ACE2-91D301588F1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46792-12CF-48DC-81F2-3E0D079AD3D1}" type="datetimeFigureOut">
              <a:rPr lang="nl-NL" smtClean="0"/>
              <a:pPr/>
              <a:t>30-12-2012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DBF9-4F7A-45C7-ACE2-91D301588F1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46792-12CF-48DC-81F2-3E0D079AD3D1}" type="datetimeFigureOut">
              <a:rPr lang="nl-NL" smtClean="0"/>
              <a:pPr/>
              <a:t>30-12-2012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DBF9-4F7A-45C7-ACE2-91D301588F1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46792-12CF-48DC-81F2-3E0D079AD3D1}" type="datetimeFigureOut">
              <a:rPr lang="nl-NL" smtClean="0"/>
              <a:pPr/>
              <a:t>30-12-2012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DBF9-4F7A-45C7-ACE2-91D301588F1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46792-12CF-48DC-81F2-3E0D079AD3D1}" type="datetimeFigureOut">
              <a:rPr lang="nl-NL" smtClean="0"/>
              <a:pPr/>
              <a:t>30-12-2012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DBF9-4F7A-45C7-ACE2-91D301588F1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46792-12CF-48DC-81F2-3E0D079AD3D1}" type="datetimeFigureOut">
              <a:rPr lang="nl-NL" smtClean="0"/>
              <a:pPr/>
              <a:t>30-12-2012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9DBF9-4F7A-45C7-ACE2-91D301588F1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915816" y="3886200"/>
            <a:ext cx="4856584" cy="694928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" name="Afbeelding 3" descr="pagina 1 - k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4434" y="1246920"/>
            <a:ext cx="8842062" cy="4126295"/>
          </a:xfrm>
          <a:prstGeom prst="rect">
            <a:avLst/>
          </a:prstGeo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3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agina 2 - k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7336"/>
            <a:ext cx="9144000" cy="6096000"/>
          </a:xfrm>
          <a:prstGeom prst="rect">
            <a:avLst/>
          </a:prstGeom>
        </p:spPr>
      </p:pic>
      <p:pic>
        <p:nvPicPr>
          <p:cNvPr id="3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1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agina 3 - k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858" y="260648"/>
            <a:ext cx="8816284" cy="6336704"/>
          </a:xfrm>
          <a:prstGeom prst="rect">
            <a:avLst/>
          </a:prstGeom>
        </p:spPr>
      </p:pic>
      <p:pic>
        <p:nvPicPr>
          <p:cNvPr id="3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9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agina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416"/>
            <a:ext cx="9144000" cy="6773168"/>
          </a:xfrm>
          <a:prstGeom prst="rect">
            <a:avLst/>
          </a:prstGeom>
        </p:spPr>
      </p:pic>
      <p:pic>
        <p:nvPicPr>
          <p:cNvPr id="3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99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agina 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8066870" cy="6303683"/>
          </a:xfrm>
          <a:prstGeom prst="rect">
            <a:avLst/>
          </a:prstGeom>
        </p:spPr>
      </p:pic>
      <p:pic>
        <p:nvPicPr>
          <p:cNvPr id="3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89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pagina 6 - k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3976"/>
            <a:ext cx="9144000" cy="6090047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11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agina 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2905"/>
            <a:ext cx="9144000" cy="6092190"/>
          </a:xfrm>
          <a:prstGeom prst="rect">
            <a:avLst/>
          </a:prstGeom>
        </p:spPr>
      </p:pic>
      <p:pic>
        <p:nvPicPr>
          <p:cNvPr id="3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676456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80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agina 8 - k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16632"/>
            <a:ext cx="6624736" cy="6624736"/>
          </a:xfrm>
          <a:prstGeom prst="rect">
            <a:avLst/>
          </a:prstGeom>
        </p:spPr>
      </p:pic>
      <p:pic>
        <p:nvPicPr>
          <p:cNvPr id="3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3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agina 9 - k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20726"/>
            <a:ext cx="8280919" cy="6674587"/>
          </a:xfrm>
          <a:prstGeom prst="rect">
            <a:avLst/>
          </a:prstGeom>
        </p:spPr>
      </p:pic>
      <p:pic>
        <p:nvPicPr>
          <p:cNvPr id="3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57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Diavoorstelling (4:3)</PresentationFormat>
  <Paragraphs>0</Paragraphs>
  <Slides>9</Slides>
  <Notes>0</Notes>
  <HiddenSlides>0</HiddenSlides>
  <MMClips>9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Yvonne</dc:creator>
  <cp:lastModifiedBy>Yvonne</cp:lastModifiedBy>
  <cp:revision>7</cp:revision>
  <dcterms:created xsi:type="dcterms:W3CDTF">2012-12-25T13:15:14Z</dcterms:created>
  <dcterms:modified xsi:type="dcterms:W3CDTF">2012-12-30T14:59:10Z</dcterms:modified>
</cp:coreProperties>
</file>