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0" r:id="rId6"/>
    <p:sldId id="261" r:id="rId7"/>
    <p:sldId id="259" r:id="rId8"/>
    <p:sldId id="262" r:id="rId9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5984C-1530-4F8F-BC49-1F10E7998BCA}" type="datetimeFigureOut">
              <a:rPr lang="nl-NL" smtClean="0"/>
              <a:pPr/>
              <a:t>30-12-2012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84106-5BB0-4638-A91A-C1CAF4088FC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5984C-1530-4F8F-BC49-1F10E7998BCA}" type="datetimeFigureOut">
              <a:rPr lang="nl-NL" smtClean="0"/>
              <a:pPr/>
              <a:t>30-12-2012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84106-5BB0-4638-A91A-C1CAF4088FC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5984C-1530-4F8F-BC49-1F10E7998BCA}" type="datetimeFigureOut">
              <a:rPr lang="nl-NL" smtClean="0"/>
              <a:pPr/>
              <a:t>30-12-2012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84106-5BB0-4638-A91A-C1CAF4088FC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5984C-1530-4F8F-BC49-1F10E7998BCA}" type="datetimeFigureOut">
              <a:rPr lang="nl-NL" smtClean="0"/>
              <a:pPr/>
              <a:t>30-12-2012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84106-5BB0-4638-A91A-C1CAF4088FC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5984C-1530-4F8F-BC49-1F10E7998BCA}" type="datetimeFigureOut">
              <a:rPr lang="nl-NL" smtClean="0"/>
              <a:pPr/>
              <a:t>30-12-2012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84106-5BB0-4638-A91A-C1CAF4088FC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5984C-1530-4F8F-BC49-1F10E7998BCA}" type="datetimeFigureOut">
              <a:rPr lang="nl-NL" smtClean="0"/>
              <a:pPr/>
              <a:t>30-12-2012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84106-5BB0-4638-A91A-C1CAF4088FC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5984C-1530-4F8F-BC49-1F10E7998BCA}" type="datetimeFigureOut">
              <a:rPr lang="nl-NL" smtClean="0"/>
              <a:pPr/>
              <a:t>30-12-2012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84106-5BB0-4638-A91A-C1CAF4088FC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5984C-1530-4F8F-BC49-1F10E7998BCA}" type="datetimeFigureOut">
              <a:rPr lang="nl-NL" smtClean="0"/>
              <a:pPr/>
              <a:t>30-12-2012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84106-5BB0-4638-A91A-C1CAF4088FC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5984C-1530-4F8F-BC49-1F10E7998BCA}" type="datetimeFigureOut">
              <a:rPr lang="nl-NL" smtClean="0"/>
              <a:pPr/>
              <a:t>30-12-2012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84106-5BB0-4638-A91A-C1CAF4088FC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5984C-1530-4F8F-BC49-1F10E7998BCA}" type="datetimeFigureOut">
              <a:rPr lang="nl-NL" smtClean="0"/>
              <a:pPr/>
              <a:t>30-12-2012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84106-5BB0-4638-A91A-C1CAF4088FC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5984C-1530-4F8F-BC49-1F10E7998BCA}" type="datetimeFigureOut">
              <a:rPr lang="nl-NL" smtClean="0"/>
              <a:pPr/>
              <a:t>30-12-2012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84106-5BB0-4638-A91A-C1CAF4088FC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7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85984C-1530-4F8F-BC49-1F10E7998BCA}" type="datetimeFigureOut">
              <a:rPr lang="nl-NL" smtClean="0"/>
              <a:pPr/>
              <a:t>30-12-2012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384106-5BB0-4638-A91A-C1CAF4088FC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30" name="Picture 6" descr="C:\Users\Yvonne\Pictures\nieuwe puk verhalen\hatsjoe\Pagina 1 - kopi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3" y="380323"/>
            <a:ext cx="8762951" cy="5841966"/>
          </a:xfrm>
          <a:prstGeom prst="rect">
            <a:avLst/>
          </a:prstGeom>
          <a:noFill/>
        </p:spPr>
      </p:pic>
      <p:pic>
        <p:nvPicPr>
          <p:cNvPr id="9" name="Opgenomen geluid">
            <a:hlinkClick r:id="" action="ppaction://media"/>
          </p:cNvPr>
          <p:cNvPicPr>
            <a:picLocks noRot="1" noChangeAspect="1"/>
          </p:cNvPicPr>
          <p:nvPr>
            <a:wavAudioFile r:embed="rId1" name="Opgenomen geluid"/>
          </p:nvPr>
        </p:nvPicPr>
        <p:blipFill>
          <a:blip r:embed="rId4" cstate="print"/>
          <a:stretch>
            <a:fillRect/>
          </a:stretch>
        </p:blipFill>
        <p:spPr>
          <a:xfrm>
            <a:off x="8839200" y="638132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93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6779096" cy="220886"/>
          </a:xfrm>
        </p:spPr>
        <p:txBody>
          <a:bodyPr>
            <a:normAutofit fontScale="90000"/>
          </a:bodyPr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2050" name="Picture 2" descr="C:\Users\Yvonne\Pictures\nieuwe puk verhalen\hatsjoe\pagina 2 - kopi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991" y="764704"/>
            <a:ext cx="9089009" cy="5112568"/>
          </a:xfrm>
          <a:prstGeom prst="rect">
            <a:avLst/>
          </a:prstGeom>
          <a:noFill/>
        </p:spPr>
      </p:pic>
      <p:pic>
        <p:nvPicPr>
          <p:cNvPr id="5" name="Opgenomen geluid">
            <a:hlinkClick r:id="" action="ppaction://media"/>
          </p:cNvPr>
          <p:cNvPicPr>
            <a:picLocks noRot="1" noChangeAspect="1"/>
          </p:cNvPicPr>
          <p:nvPr>
            <a:wavAudioFile r:embed="rId1" name="Opgenomen geluid"/>
          </p:nvPr>
        </p:nvPicPr>
        <p:blipFill>
          <a:blip r:embed="rId4" cstate="print"/>
          <a:stretch>
            <a:fillRect/>
          </a:stretch>
        </p:blipFill>
        <p:spPr>
          <a:xfrm>
            <a:off x="8839200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249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075" name="Picture 3" descr="C:\Users\Yvonne\Pictures\nieuwe puk verhalen\hatsjoe\pagina 3 - kopi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8713920" cy="6535440"/>
          </a:xfrm>
          <a:prstGeom prst="rect">
            <a:avLst/>
          </a:prstGeom>
          <a:noFill/>
        </p:spPr>
      </p:pic>
      <p:pic>
        <p:nvPicPr>
          <p:cNvPr id="5" name="Opgenomen geluid">
            <a:hlinkClick r:id="" action="ppaction://media"/>
          </p:cNvPr>
          <p:cNvPicPr>
            <a:picLocks noRot="1" noChangeAspect="1"/>
          </p:cNvPicPr>
          <p:nvPr>
            <a:wavAudioFile r:embed="rId1" name="Opgenomen geluid"/>
          </p:nvPr>
        </p:nvPicPr>
        <p:blipFill>
          <a:blip r:embed="rId4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870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pagina 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196752"/>
            <a:ext cx="8550313" cy="4137248"/>
          </a:xfrm>
          <a:prstGeom prst="rect">
            <a:avLst/>
          </a:prstGeom>
        </p:spPr>
      </p:pic>
      <p:pic>
        <p:nvPicPr>
          <p:cNvPr id="3" name="Opgenomen geluid">
            <a:hlinkClick r:id="" action="ppaction://media"/>
          </p:cNvPr>
          <p:cNvPicPr>
            <a:picLocks noRot="1" noChangeAspect="1"/>
          </p:cNvPicPr>
          <p:nvPr>
            <a:wavAudioFile r:embed="rId1" name="Opgenomen geluid"/>
          </p:nvPr>
        </p:nvPicPr>
        <p:blipFill>
          <a:blip r:embed="rId4" cstate="print"/>
          <a:stretch>
            <a:fillRect/>
          </a:stretch>
        </p:blipFill>
        <p:spPr>
          <a:xfrm>
            <a:off x="8839200" y="638132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819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23928" y="1484784"/>
            <a:ext cx="2664296" cy="1152128"/>
          </a:xfrm>
        </p:spPr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122" name="Picture 2" descr="C:\Users\Yvonne\Pictures\nieuwe puk verhalen\hatsjoe\pagina 5 - kopi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658" y="1052736"/>
            <a:ext cx="9176659" cy="4896544"/>
          </a:xfrm>
          <a:prstGeom prst="rect">
            <a:avLst/>
          </a:prstGeom>
          <a:noFill/>
        </p:spPr>
      </p:pic>
      <p:pic>
        <p:nvPicPr>
          <p:cNvPr id="5" name="Opgenomen geluid">
            <a:hlinkClick r:id="" action="ppaction://media"/>
          </p:cNvPr>
          <p:cNvPicPr>
            <a:picLocks noRot="1" noChangeAspect="1"/>
          </p:cNvPicPr>
          <p:nvPr>
            <a:wavAudioFile r:embed="rId1" name="Opgenomen geluid"/>
          </p:nvPr>
        </p:nvPicPr>
        <p:blipFill>
          <a:blip r:embed="rId4" cstate="print"/>
          <a:stretch>
            <a:fillRect/>
          </a:stretch>
        </p:blipFill>
        <p:spPr>
          <a:xfrm>
            <a:off x="8839200" y="638132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784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146" name="Picture 2" descr="C:\Users\Yvonne\Pictures\nieuwe puk verhalen\hatsjoe\pagina 6 - kopi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4665"/>
            <a:ext cx="9144000" cy="6232922"/>
          </a:xfrm>
          <a:prstGeom prst="rect">
            <a:avLst/>
          </a:prstGeom>
          <a:noFill/>
        </p:spPr>
      </p:pic>
      <p:pic>
        <p:nvPicPr>
          <p:cNvPr id="5" name="Opgenomen geluid">
            <a:hlinkClick r:id="" action="ppaction://media"/>
          </p:cNvPr>
          <p:cNvPicPr>
            <a:picLocks noRot="1" noChangeAspect="1"/>
          </p:cNvPicPr>
          <p:nvPr>
            <a:wavAudioFile r:embed="rId1" name="Opgenomen geluid"/>
          </p:nvPr>
        </p:nvPicPr>
        <p:blipFill>
          <a:blip r:embed="rId4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61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55776" y="1988840"/>
            <a:ext cx="2664296" cy="648072"/>
          </a:xfrm>
        </p:spPr>
        <p:txBody>
          <a:bodyPr>
            <a:normAutofit fontScale="90000"/>
          </a:bodyPr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098" name="Picture 2" descr="C:\Users\Yvonne\Pictures\nieuwe puk verhalen\hatsjoe\pagina 4 - kopi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68761"/>
            <a:ext cx="9007424" cy="4358431"/>
          </a:xfrm>
          <a:prstGeom prst="rect">
            <a:avLst/>
          </a:prstGeom>
          <a:noFill/>
        </p:spPr>
      </p:pic>
      <p:pic>
        <p:nvPicPr>
          <p:cNvPr id="5" name="Opgenomen geluid">
            <a:hlinkClick r:id="" action="ppaction://media"/>
          </p:cNvPr>
          <p:cNvPicPr>
            <a:picLocks noRot="1" noChangeAspect="1"/>
          </p:cNvPicPr>
          <p:nvPr>
            <a:wavAudioFile r:embed="rId1" name="Opgenomen geluid"/>
          </p:nvPr>
        </p:nvPicPr>
        <p:blipFill>
          <a:blip r:embed="rId4" cstate="print"/>
          <a:stretch>
            <a:fillRect/>
          </a:stretch>
        </p:blipFill>
        <p:spPr>
          <a:xfrm>
            <a:off x="8839200" y="645333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47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07904" y="274638"/>
            <a:ext cx="1872208" cy="1210146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5" name="Tijdelijke aanduiding voor inhoud 4" descr="pagina 7 - kopi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23729" y="39963"/>
            <a:ext cx="4984539" cy="6818038"/>
          </a:xfrm>
        </p:spPr>
      </p:pic>
      <p:pic>
        <p:nvPicPr>
          <p:cNvPr id="4" name="Opgenomen geluid">
            <a:hlinkClick r:id="" action="ppaction://media"/>
          </p:cNvPr>
          <p:cNvPicPr>
            <a:picLocks noRot="1" noChangeAspect="1"/>
          </p:cNvPicPr>
          <p:nvPr>
            <a:wavAudioFile r:embed="rId1" name="Opgenomen geluid"/>
          </p:nvPr>
        </p:nvPicPr>
        <p:blipFill>
          <a:blip r:embed="rId4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617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0</Words>
  <Application>Microsoft Office PowerPoint</Application>
  <PresentationFormat>Diavoorstelling (4:3)</PresentationFormat>
  <Paragraphs>0</Paragraphs>
  <Slides>8</Slides>
  <Notes>0</Notes>
  <HiddenSlides>0</HiddenSlides>
  <MMClips>8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9" baseType="lpstr">
      <vt:lpstr>Office-thema</vt:lpstr>
      <vt:lpstr>Dia 1</vt:lpstr>
      <vt:lpstr>Dia 2</vt:lpstr>
      <vt:lpstr>Dia 3</vt:lpstr>
      <vt:lpstr>Dia 4</vt:lpstr>
      <vt:lpstr>Dia 5</vt:lpstr>
      <vt:lpstr>Dia 6</vt:lpstr>
      <vt:lpstr>Dia 7</vt:lpstr>
      <vt:lpstr>Dia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Yvonne</dc:creator>
  <cp:lastModifiedBy>Yvonne</cp:lastModifiedBy>
  <cp:revision>6</cp:revision>
  <dcterms:created xsi:type="dcterms:W3CDTF">2012-12-24T16:22:40Z</dcterms:created>
  <dcterms:modified xsi:type="dcterms:W3CDTF">2012-12-30T14:58:24Z</dcterms:modified>
</cp:coreProperties>
</file>