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59" r:id="rId8"/>
    <p:sldId id="262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5984C-1530-4F8F-BC49-1F10E7998BCA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84106-5BB0-4638-A91A-C1CAF4088FC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30" name="Picture 6" descr="C:\Users\Yvonne\Pictures\nieuwe puk verhalen\hatsjoe\Pagina 1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380323"/>
            <a:ext cx="8762951" cy="5841966"/>
          </a:xfrm>
          <a:prstGeom prst="rect">
            <a:avLst/>
          </a:prstGeom>
          <a:noFill/>
        </p:spPr>
      </p:pic>
      <p:pic>
        <p:nvPicPr>
          <p:cNvPr id="9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6779096" cy="220886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C:\Users\Yvonne\Pictures\nieuwe puk verhalen\hatsjoe\pagina 2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91" y="764704"/>
            <a:ext cx="9089009" cy="5112568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4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5" name="Picture 3" descr="C:\Users\Yvonne\Pictures\nieuwe puk verhalen\hatsjoe\pagina 3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713920" cy="6535440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8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8550313" cy="413724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1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23928" y="1484784"/>
            <a:ext cx="2664296" cy="1152128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122" name="Picture 2" descr="C:\Users\Yvonne\Pictures\nieuwe puk verhalen\hatsjoe\pagina 5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658" y="1052736"/>
            <a:ext cx="9176659" cy="4896544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8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C:\Users\Yvonne\Pictures\nieuwe puk verhalen\hatsjoe\pagina 6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5"/>
            <a:ext cx="9144000" cy="6232922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1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5776" y="1988840"/>
            <a:ext cx="2664296" cy="648072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C:\Users\Yvonne\Pictures\nieuwe puk verhalen\hatsjoe\pagina 4 - kop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1"/>
            <a:ext cx="9007424" cy="4358431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7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1872208" cy="1210146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5" name="Tijdelijke aanduiding voor inhoud 4" descr="pagina 7 - kopi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23729" y="39963"/>
            <a:ext cx="4984539" cy="6818038"/>
          </a:xfrm>
        </p:spPr>
      </p:pic>
      <p:pic>
        <p:nvPicPr>
          <p:cNvPr id="4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1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Diavoorstelling (4:3)</PresentationFormat>
  <Paragraphs>0</Paragraphs>
  <Slides>8</Slides>
  <Notes>0</Notes>
  <HiddenSlides>0</HiddenSlides>
  <MMClips>8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Yvonne</cp:lastModifiedBy>
  <cp:revision>6</cp:revision>
  <dcterms:created xsi:type="dcterms:W3CDTF">2012-12-24T16:22:40Z</dcterms:created>
  <dcterms:modified xsi:type="dcterms:W3CDTF">2012-12-30T14:58:24Z</dcterms:modified>
</cp:coreProperties>
</file>