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61" r:id="rId5"/>
    <p:sldId id="260" r:id="rId6"/>
    <p:sldId id="262" r:id="rId7"/>
    <p:sldId id="264" r:id="rId8"/>
    <p:sldId id="263" r:id="rId9"/>
    <p:sldId id="258" r:id="rId10"/>
    <p:sldId id="259" r:id="rId11"/>
    <p:sldId id="265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5FA5A-5615-4A73-9321-A11CDC595114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CC5D4-C57F-4C61-98D1-84478D1F181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0459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F570-9BE7-41B1-802A-D88CA4F7A000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820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32C4-C127-4B1A-B3EC-07B4255116CB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82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DC64-0BA8-45FF-B698-825CCEE9F4C0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528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E1337-B16E-41D3-8645-9908D313CFFC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21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F15A-7D0B-4961-A232-B78046A31C09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793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431-8908-4128-B158-2B9698D396D0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887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80E8-9BDD-4656-B606-DB3C8FF96CA7}" type="datetime1">
              <a:rPr lang="nl-NL" smtClean="0"/>
              <a:t>25-2-2014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6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7AA1-FFBD-4F78-B6F4-75ADD1B738D9}" type="datetime1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8592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FC316-9A0C-4382-9565-47CEF9B8D200}" type="datetime1">
              <a:rPr lang="nl-NL" smtClean="0"/>
              <a:t>25-2-2014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096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CD14-9C75-45B9-89ED-70D9DEC684FA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602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0101-8923-4582-AC25-529D7A32618B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3741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8F19E-D1F4-4616-9C9C-EADCD3E57597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B67AC-5089-4220-860F-4BB428A2456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138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audio" Target="../media/audio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slideLayout" Target="../slideLayouts/slideLayout6.xml"/><Relationship Id="rId7" Type="http://schemas.openxmlformats.org/officeDocument/2006/relationships/audio" Target="../media/audio1.wav"/><Relationship Id="rId2" Type="http://schemas.openxmlformats.org/officeDocument/2006/relationships/audio" Target="../media/media10.wav"/><Relationship Id="rId1" Type="http://schemas.microsoft.com/office/2007/relationships/media" Target="../media/media10.wav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1.wav"/><Relationship Id="rId1" Type="http://schemas.microsoft.com/office/2007/relationships/media" Target="../media/media11.wav"/><Relationship Id="rId6" Type="http://schemas.openxmlformats.org/officeDocument/2006/relationships/image" Target="../media/image10.png"/><Relationship Id="rId5" Type="http://schemas.openxmlformats.org/officeDocument/2006/relationships/audio" Target="../media/audio2.wav"/><Relationship Id="rId4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6.xml"/><Relationship Id="rId7" Type="http://schemas.openxmlformats.org/officeDocument/2006/relationships/audio" Target="../media/audio1.wav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0.png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slideLayout" Target="../slideLayouts/slideLayout6.xml"/><Relationship Id="rId7" Type="http://schemas.openxmlformats.org/officeDocument/2006/relationships/audio" Target="../media/audio1.wav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6.png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7.png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9.png"/><Relationship Id="rId5" Type="http://schemas.openxmlformats.org/officeDocument/2006/relationships/image" Target="../media/image1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6.xml"/><Relationship Id="rId7" Type="http://schemas.openxmlformats.org/officeDocument/2006/relationships/audio" Target="../media/audio1.wav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6.xml"/><Relationship Id="rId7" Type="http://schemas.openxmlformats.org/officeDocument/2006/relationships/audio" Target="../media/audio1.wav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6" Type="http://schemas.openxmlformats.org/officeDocument/2006/relationships/image" Target="../media/image9.pn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png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6" Type="http://schemas.openxmlformats.org/officeDocument/2006/relationships/image" Target="../media/image2.png"/><Relationship Id="rId5" Type="http://schemas.openxmlformats.org/officeDocument/2006/relationships/image" Target="../media/image18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“Knuffels”   woordenschat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76872"/>
            <a:ext cx="2657846" cy="278168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132856"/>
            <a:ext cx="2629267" cy="2829320"/>
          </a:xfrm>
          <a:prstGeom prst="rect">
            <a:avLst/>
          </a:prstGeom>
        </p:spPr>
      </p:pic>
      <p:sp>
        <p:nvSpPr>
          <p:cNvPr id="9" name="Actieknop: Verder of Volgende 8">
            <a:hlinkClick r:id="" action="ppaction://hlinkshowjump?jump=nextslide" highlightClick="1">
              <a:snd r:embed="rId6" name="arrow.wav"/>
            </a:hlinkClick>
          </p:cNvPr>
          <p:cNvSpPr/>
          <p:nvPr/>
        </p:nvSpPr>
        <p:spPr>
          <a:xfrm>
            <a:off x="6753464" y="5733256"/>
            <a:ext cx="1008112" cy="7920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87624" y="5733256"/>
            <a:ext cx="609600" cy="609600"/>
          </a:xfrm>
          <a:prstGeom prst="rect">
            <a:avLst/>
          </a:prstGeom>
        </p:spPr>
      </p:pic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309D5-3369-4BBE-BCDF-6C97AC15E456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43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beer?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603" y="2038156"/>
            <a:ext cx="2638793" cy="2781688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25402"/>
            <a:ext cx="2695951" cy="278168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15875"/>
            <a:ext cx="2657846" cy="2800741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>
              <a:snd r:embed="rId7" name="arrow.wav"/>
            </a:hlinkClick>
          </p:cNvPr>
          <p:cNvSpPr/>
          <p:nvPr/>
        </p:nvSpPr>
        <p:spPr>
          <a:xfrm>
            <a:off x="7518095" y="5661248"/>
            <a:ext cx="936104" cy="8976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27584" y="5805264"/>
            <a:ext cx="609600" cy="609600"/>
          </a:xfrm>
          <a:prstGeom prst="rect">
            <a:avLst/>
          </a:prstGeom>
        </p:spPr>
      </p:pic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7A76E-00A1-4589-83FE-B771BD7CD1D7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941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8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836712"/>
            <a:ext cx="5544616" cy="5544616"/>
          </a:xfrm>
          <a:prstGeom prst="rect">
            <a:avLst/>
          </a:prstGeom>
        </p:spPr>
      </p:pic>
      <p:sp>
        <p:nvSpPr>
          <p:cNvPr id="5" name="Actieknop: Introductiepagina 4">
            <a:hlinkClick r:id="" action="ppaction://hlinkshowjump?jump=firstslide" highlightClick="1">
              <a:snd r:embed="rId5" name="applause.wav"/>
            </a:hlinkClick>
          </p:cNvPr>
          <p:cNvSpPr/>
          <p:nvPr/>
        </p:nvSpPr>
        <p:spPr>
          <a:xfrm>
            <a:off x="7740352" y="5733256"/>
            <a:ext cx="1080120" cy="9361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39552" y="5896508"/>
            <a:ext cx="609600" cy="609600"/>
          </a:xfrm>
          <a:prstGeom prst="rect">
            <a:avLst/>
          </a:prstGeom>
        </p:spPr>
      </p:pic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06C2D-BB55-49E6-A5A2-E0B228256BE5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68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bedtijd?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854350"/>
            <a:ext cx="2657846" cy="2800741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44824"/>
            <a:ext cx="2629267" cy="281026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901982"/>
            <a:ext cx="2610214" cy="2753109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>
              <a:snd r:embed="rId7" name="arrow.wav"/>
            </a:hlinkClick>
          </p:cNvPr>
          <p:cNvSpPr/>
          <p:nvPr/>
        </p:nvSpPr>
        <p:spPr>
          <a:xfrm>
            <a:off x="7591044" y="5733256"/>
            <a:ext cx="936104" cy="7200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89345" y="5733256"/>
            <a:ext cx="609600" cy="6096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585B9-B0D7-49CA-8113-87E27AB73AF6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297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5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het bed?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077" y="2028629"/>
            <a:ext cx="2657846" cy="2800741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93993"/>
            <a:ext cx="2695951" cy="278168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026994"/>
            <a:ext cx="2638793" cy="2781688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61903" y="5628278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>
              <a:snd r:embed="rId8" name="arrow.wav"/>
            </a:hlinkClick>
          </p:cNvPr>
          <p:cNvSpPr/>
          <p:nvPr/>
        </p:nvSpPr>
        <p:spPr>
          <a:xfrm>
            <a:off x="7475572" y="5411870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4937-7649-425B-8C1B-FBB1F4BF7376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704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Waar zie je het dekbed of de deken?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61971"/>
            <a:ext cx="2638793" cy="2781688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61971"/>
            <a:ext cx="2619741" cy="273405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314" y="2019103"/>
            <a:ext cx="2667372" cy="2800741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>
              <a:snd r:embed="rId7" name="arrow.wav"/>
            </a:hlinkClick>
          </p:cNvPr>
          <p:cNvSpPr/>
          <p:nvPr/>
        </p:nvSpPr>
        <p:spPr>
          <a:xfrm>
            <a:off x="7547580" y="5755906"/>
            <a:ext cx="1008112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827584" y="5794378"/>
            <a:ext cx="609600" cy="6096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6F8F5-77D1-47A1-A0C4-914910554ECF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22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4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het kussen?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16219"/>
            <a:ext cx="2676899" cy="2743583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627" y="2019103"/>
            <a:ext cx="2638793" cy="278168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019103"/>
            <a:ext cx="2695951" cy="2781688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61316" y="5500464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>
              <a:snd r:embed="rId8" name="arrow.wav"/>
            </a:hlinkClick>
          </p:cNvPr>
          <p:cNvSpPr/>
          <p:nvPr/>
        </p:nvSpPr>
        <p:spPr>
          <a:xfrm>
            <a:off x="4427984" y="5805264"/>
            <a:ext cx="720080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3736-940B-4099-98E9-3D8BB1CB236C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755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2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slapen?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45" y="2052445"/>
            <a:ext cx="2667372" cy="2753109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67996"/>
            <a:ext cx="2657846" cy="278168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038156"/>
            <a:ext cx="2638793" cy="2781688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27584" y="5733256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>
              <a:snd r:embed="rId8" name="arrow.wav"/>
            </a:hlinkClick>
          </p:cNvPr>
          <p:cNvSpPr/>
          <p:nvPr/>
        </p:nvSpPr>
        <p:spPr>
          <a:xfrm>
            <a:off x="7884368" y="5877303"/>
            <a:ext cx="671324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AE252-11A5-4008-95C3-8C861BD5D41C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463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pyjama?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916832"/>
            <a:ext cx="2638793" cy="2781688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366" y="1951179"/>
            <a:ext cx="2629267" cy="281026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979757"/>
            <a:ext cx="2610214" cy="2753109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>
              <a:snd r:embed="rId7" name="arrow.wav"/>
            </a:hlinkClick>
          </p:cNvPr>
          <p:cNvSpPr/>
          <p:nvPr/>
        </p:nvSpPr>
        <p:spPr>
          <a:xfrm>
            <a:off x="7884368" y="5860981"/>
            <a:ext cx="720080" cy="6480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331640" y="5301208"/>
            <a:ext cx="609600" cy="6096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25F59-199F-4A30-B5E9-3EE98361E64D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785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8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een kusje geven?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023866"/>
            <a:ext cx="2629267" cy="2810267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129" y="2061971"/>
            <a:ext cx="2619741" cy="2734057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61971"/>
            <a:ext cx="2638793" cy="2781688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>
              <a:snd r:embed="rId7" name="arrow.wav"/>
            </a:hlinkClick>
          </p:cNvPr>
          <p:cNvSpPr/>
          <p:nvPr/>
        </p:nvSpPr>
        <p:spPr>
          <a:xfrm>
            <a:off x="7668344" y="5517232"/>
            <a:ext cx="864096" cy="9361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11560" y="5680484"/>
            <a:ext cx="609600" cy="609600"/>
          </a:xfrm>
          <a:prstGeom prst="rect">
            <a:avLst/>
          </a:prstGeom>
        </p:spPr>
      </p:pic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8905-1C79-4CA9-9B84-F7D548BF054D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863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13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zie je de pop?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038156"/>
            <a:ext cx="2695951" cy="2781688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129" y="2009577"/>
            <a:ext cx="2619741" cy="283884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88889"/>
            <a:ext cx="2629267" cy="2829320"/>
          </a:xfrm>
          <a:prstGeom prst="rect">
            <a:avLst/>
          </a:prstGeom>
        </p:spPr>
      </p:pic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755576" y="5733256"/>
            <a:ext cx="609600" cy="609600"/>
          </a:xfrm>
          <a:prstGeom prst="rect">
            <a:avLst/>
          </a:prstGeom>
        </p:spPr>
      </p:pic>
      <p:sp>
        <p:nvSpPr>
          <p:cNvPr id="7" name="Actieknop: Verder of Volgende 6">
            <a:hlinkClick r:id="" action="ppaction://hlinkshowjump?jump=nextslide" highlightClick="1">
              <a:snd r:embed="rId8" name="arrow.wav"/>
            </a:hlinkClick>
          </p:cNvPr>
          <p:cNvSpPr/>
          <p:nvPr/>
        </p:nvSpPr>
        <p:spPr>
          <a:xfrm>
            <a:off x="7884368" y="5733256"/>
            <a:ext cx="864096" cy="7920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FE8AD-61F5-450A-AE79-A00A83E0DD4C}" type="datetime1">
              <a:rPr lang="nl-NL" smtClean="0"/>
              <a:t>25-2-2014</a:t>
            </a:fld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650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2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104</Words>
  <Application>Microsoft Office PowerPoint</Application>
  <PresentationFormat>Diavoorstelling (4:3)</PresentationFormat>
  <Paragraphs>32</Paragraphs>
  <Slides>11</Slides>
  <Notes>0</Notes>
  <HiddenSlides>0</HiddenSlides>
  <MMClips>11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Kantoorthema</vt:lpstr>
      <vt:lpstr>“Knuffels”   woordenschat</vt:lpstr>
      <vt:lpstr>Waar zie je de bedtijd?</vt:lpstr>
      <vt:lpstr>Waar zie je het bed?</vt:lpstr>
      <vt:lpstr>Waar zie je het dekbed of de deken?</vt:lpstr>
      <vt:lpstr>Waar zie het kussen?</vt:lpstr>
      <vt:lpstr>Waar zie je slapen?</vt:lpstr>
      <vt:lpstr>Waar zie je de pyjama?</vt:lpstr>
      <vt:lpstr>Waar zie je een kusje geven?</vt:lpstr>
      <vt:lpstr>Waar zie je de pop?</vt:lpstr>
      <vt:lpstr>Waar zie je de beer?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Annie</dc:creator>
  <cp:lastModifiedBy>Annie</cp:lastModifiedBy>
  <cp:revision>9</cp:revision>
  <dcterms:created xsi:type="dcterms:W3CDTF">2014-02-25T08:33:55Z</dcterms:created>
  <dcterms:modified xsi:type="dcterms:W3CDTF">2014-02-25T15:26:41Z</dcterms:modified>
</cp:coreProperties>
</file>