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ECEC-3ACF-4758-A772-8A40CF8E084C}" type="datetimeFigureOut">
              <a:rPr lang="nl-NL" smtClean="0"/>
              <a:t>28-3-2014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8838-22A5-4E4C-A1C9-6E6D93396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9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8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11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94A2-A27C-4ABD-A269-79EB33A4E800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39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2BA2-316A-4920-8E49-70B2D37FB9C2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14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1C9E-5958-46CE-8DA6-B1AFA7E8DB32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5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C29A-11CC-4895-B5ED-ED164FB21BD1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4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20B-844C-4C79-907C-ECE94F44D9F4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13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D28-C567-4D17-B2D4-43C01BD24468}" type="datetime1">
              <a:rPr lang="nl-NL" smtClean="0"/>
              <a:t>28-3-2014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9654-A3CC-4534-B018-A98D07405C01}" type="datetime1">
              <a:rPr lang="nl-NL" smtClean="0"/>
              <a:t>28-3-2014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A39-AA6F-4C97-875C-6F315687CDC0}" type="datetime1">
              <a:rPr lang="nl-NL" smtClean="0"/>
              <a:t>28-3-2014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9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77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225-A2A7-4496-BE17-633FA86F7324}" type="datetime1">
              <a:rPr lang="nl-NL" smtClean="0"/>
              <a:t>28-3-2014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99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6CF-4023-4929-9B61-3B88989F71A1}" type="datetime1">
              <a:rPr lang="nl-NL" smtClean="0"/>
              <a:t>28-3-2014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89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AE57-15C0-4E3D-A7B9-58C152249A77}" type="datetime1">
              <a:rPr lang="nl-NL" smtClean="0"/>
              <a:t>28-3-2014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D827-9C61-4E26-A153-577FB9CD88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3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11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8.jp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7.jp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5" Type="http://schemas.openxmlformats.org/officeDocument/2006/relationships/image" Target="../media/image10.jp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openxmlformats.org/officeDocument/2006/relationships/image" Target="../media/image8.jpg"/><Relationship Id="rId3" Type="http://schemas.microsoft.com/office/2007/relationships/media" Target="../media/media7.wav"/><Relationship Id="rId7" Type="http://schemas.microsoft.com/office/2007/relationships/media" Target="../media/media2.wav"/><Relationship Id="rId12" Type="http://schemas.openxmlformats.org/officeDocument/2006/relationships/image" Target="../media/image12.png"/><Relationship Id="rId2" Type="http://schemas.openxmlformats.org/officeDocument/2006/relationships/audio" Target="../media/media6.wav"/><Relationship Id="rId16" Type="http://schemas.openxmlformats.org/officeDocument/2006/relationships/image" Target="../media/image15.jp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11.png"/><Relationship Id="rId5" Type="http://schemas.microsoft.com/office/2007/relationships/media" Target="../media/media8.wav"/><Relationship Id="rId15" Type="http://schemas.openxmlformats.org/officeDocument/2006/relationships/image" Target="../media/image14.jpg"/><Relationship Id="rId10" Type="http://schemas.openxmlformats.org/officeDocument/2006/relationships/image" Target="../media/image5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7.jp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0.wav"/><Relationship Id="rId11" Type="http://schemas.openxmlformats.org/officeDocument/2006/relationships/image" Target="../media/image17.png"/><Relationship Id="rId5" Type="http://schemas.microsoft.com/office/2007/relationships/media" Target="../media/media10.wav"/><Relationship Id="rId15" Type="http://schemas.openxmlformats.org/officeDocument/2006/relationships/image" Target="../media/image4.jpg"/><Relationship Id="rId10" Type="http://schemas.openxmlformats.org/officeDocument/2006/relationships/image" Target="../media/image16.jpg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openxmlformats.org/officeDocument/2006/relationships/image" Target="../media/image8.jpg"/><Relationship Id="rId3" Type="http://schemas.microsoft.com/office/2007/relationships/media" Target="../media/media4.wav"/><Relationship Id="rId7" Type="http://schemas.microsoft.com/office/2007/relationships/media" Target="../media/media12.wav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openxmlformats.org/officeDocument/2006/relationships/image" Target="../media/image2.png"/><Relationship Id="rId1" Type="http://schemas.microsoft.com/office/2007/relationships/media" Target="../media/media2.wav"/><Relationship Id="rId6" Type="http://schemas.openxmlformats.org/officeDocument/2006/relationships/audio" Target="../media/media6.wav"/><Relationship Id="rId11" Type="http://schemas.openxmlformats.org/officeDocument/2006/relationships/image" Target="../media/image19.jpg"/><Relationship Id="rId5" Type="http://schemas.microsoft.com/office/2007/relationships/media" Target="../media/media6.wav"/><Relationship Id="rId15" Type="http://schemas.openxmlformats.org/officeDocument/2006/relationships/image" Target="../media/image14.jp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image" Target="../media/image9.jpg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image" Target="../media/image21.jp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14.wav"/><Relationship Id="rId11" Type="http://schemas.openxmlformats.org/officeDocument/2006/relationships/image" Target="../media/image14.jpg"/><Relationship Id="rId5" Type="http://schemas.microsoft.com/office/2007/relationships/media" Target="../media/media14.wav"/><Relationship Id="rId15" Type="http://schemas.openxmlformats.org/officeDocument/2006/relationships/image" Target="../media/image5.png"/><Relationship Id="rId10" Type="http://schemas.openxmlformats.org/officeDocument/2006/relationships/image" Target="../media/image20.jpg"/><Relationship Id="rId4" Type="http://schemas.openxmlformats.org/officeDocument/2006/relationships/audio" Target="../media/media1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image" Target="../media/image18.png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8.jp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17.wav"/><Relationship Id="rId11" Type="http://schemas.openxmlformats.org/officeDocument/2006/relationships/image" Target="../media/image13.png"/><Relationship Id="rId5" Type="http://schemas.microsoft.com/office/2007/relationships/media" Target="../media/media17.wav"/><Relationship Id="rId15" Type="http://schemas.openxmlformats.org/officeDocument/2006/relationships/image" Target="../media/image5.png"/><Relationship Id="rId10" Type="http://schemas.openxmlformats.org/officeDocument/2006/relationships/image" Target="../media/image23.jp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8.jp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14.jp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20.wav"/><Relationship Id="rId11" Type="http://schemas.openxmlformats.org/officeDocument/2006/relationships/image" Target="../media/image17.png"/><Relationship Id="rId5" Type="http://schemas.microsoft.com/office/2007/relationships/media" Target="../media/media20.wav"/><Relationship Id="rId15" Type="http://schemas.openxmlformats.org/officeDocument/2006/relationships/image" Target="../media/image5.png"/><Relationship Id="rId10" Type="http://schemas.openxmlformats.org/officeDocument/2006/relationships/image" Target="../media/image24.jp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openxmlformats.org/officeDocument/2006/relationships/image" Target="../media/image21.jpg"/><Relationship Id="rId3" Type="http://schemas.microsoft.com/office/2007/relationships/media" Target="../media/media22.wav"/><Relationship Id="rId7" Type="http://schemas.microsoft.com/office/2007/relationships/media" Target="../media/media24.wav"/><Relationship Id="rId12" Type="http://schemas.openxmlformats.org/officeDocument/2006/relationships/image" Target="../media/image14.jp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media23.wav"/><Relationship Id="rId11" Type="http://schemas.openxmlformats.org/officeDocument/2006/relationships/image" Target="../media/image17.png"/><Relationship Id="rId5" Type="http://schemas.microsoft.com/office/2007/relationships/media" Target="../media/media23.wav"/><Relationship Id="rId15" Type="http://schemas.openxmlformats.org/officeDocument/2006/relationships/image" Target="../media/image5.png"/><Relationship Id="rId10" Type="http://schemas.openxmlformats.org/officeDocument/2006/relationships/image" Target="../media/image26.jpg"/><Relationship Id="rId4" Type="http://schemas.openxmlformats.org/officeDocument/2006/relationships/audio" Target="../media/media2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" y="495803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5803"/>
            <a:ext cx="2495550" cy="1828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nl-NL" dirty="0" smtClean="0"/>
              <a:t>Weet jij wie mijn mamma is?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3" y="4509119"/>
            <a:ext cx="1162050" cy="152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33" y="4266232"/>
            <a:ext cx="2276475" cy="20097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5666407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172400" y="603311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A03E-92E6-4890-B569-941F137A02D5}" type="datetime1">
              <a:rPr lang="nl-NL" smtClean="0"/>
              <a:t>28-3-2014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3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71" y="17151"/>
            <a:ext cx="10976279" cy="684084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740352" y="5589240"/>
            <a:ext cx="72000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9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552700" cy="1790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9" y="3429000"/>
            <a:ext cx="2800350" cy="1638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42" y="321945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660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11" y="3324224"/>
            <a:ext cx="2619375" cy="17430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55892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2707697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48042" y="2707697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043889" y="55892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3D-58BA-473E-901C-E22B495EB6D2}" type="datetime1">
              <a:rPr lang="nl-NL" smtClean="0"/>
              <a:t>28-3-2014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9411" y="2609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7160" y="244948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1880" y="2449488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7" y="2449488"/>
            <a:ext cx="609600" cy="60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7" y="620688"/>
            <a:ext cx="2495550" cy="1828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0" y="3494534"/>
            <a:ext cx="2790825" cy="1638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84984"/>
            <a:ext cx="2466975" cy="184785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8245143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339F-6AC5-40E9-B0E0-3F808A12BAA0}" type="datetime1">
              <a:rPr lang="nl-NL" smtClean="0"/>
              <a:t>28-3-2014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2019300" cy="1524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2514600" cy="18192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4534"/>
            <a:ext cx="2800350" cy="16383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5805264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284984"/>
            <a:ext cx="2797793" cy="2470018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2276872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72200" y="2276872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11917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546-A306-4988-B8E2-8EC22B3897A0}" type="datetime1">
              <a:rPr lang="nl-NL" smtClean="0"/>
              <a:t>28-3-2014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786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3582"/>
            <a:ext cx="2105025" cy="21717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864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06502"/>
            <a:ext cx="2790825" cy="16383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552" y="23241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75856" y="2324140"/>
            <a:ext cx="609600" cy="6096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95550" cy="18288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72200" y="2325282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16511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4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7" y="260648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9" y="3068960"/>
            <a:ext cx="27908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7035"/>
            <a:ext cx="2533650" cy="1800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7371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7" y="2907036"/>
            <a:ext cx="2619375" cy="1822148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35675" y="567743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567743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214039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91880" y="2140399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19517" y="2140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4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8641"/>
            <a:ext cx="3058087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78239" y="5661248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566124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5536" y="231253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2284" y="231253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40152" y="2312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2" y="3177927"/>
            <a:ext cx="2514600" cy="1819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177927"/>
            <a:ext cx="2790825" cy="1638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68377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" y="3197818"/>
            <a:ext cx="2476500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63191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933" y="573325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0624" y="235877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47864" y="235877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58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28-3-2014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3" y="3140968"/>
            <a:ext cx="2514600" cy="1819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321943"/>
            <a:ext cx="2790825" cy="1638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60018"/>
            <a:ext cx="2533650" cy="18002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160018"/>
            <a:ext cx="2907581" cy="2177879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360641" y="583318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423" y="58052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76587" y="234888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7423" y="234888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</Words>
  <Application>Microsoft Office PowerPoint</Application>
  <PresentationFormat>Diavoorstelling (4:3)</PresentationFormat>
  <Paragraphs>23</Paragraphs>
  <Slides>10</Slides>
  <Notes>2</Notes>
  <HiddenSlides>0</HiddenSlides>
  <MMClips>34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Weet jij wie mijn mamma is?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Weet jij wie mijn mamma is?</dc:title>
  <dc:creator>Annie</dc:creator>
  <cp:lastModifiedBy>Annie</cp:lastModifiedBy>
  <cp:revision>13</cp:revision>
  <dcterms:created xsi:type="dcterms:W3CDTF">2014-03-28T15:05:49Z</dcterms:created>
  <dcterms:modified xsi:type="dcterms:W3CDTF">2014-03-28T17:56:07Z</dcterms:modified>
</cp:coreProperties>
</file>