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495F-FEE7-4DBA-9006-24459AB9C0FC}" type="datetimeFigureOut">
              <a:rPr lang="nl-NL" smtClean="0"/>
              <a:t>3-10-2014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6C0B-BD5F-4BFD-A437-48C063D3EA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42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9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06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5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80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3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41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00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2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96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86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3-10-2014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A671-946D-4F09-A786-AA780CA41E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1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microsoft.com/office/2007/relationships/hdphoto" Target="../media/hdphoto1.wdp"/><Relationship Id="rId17" Type="http://schemas.openxmlformats.org/officeDocument/2006/relationships/image" Target="../media/image3.png"/><Relationship Id="rId2" Type="http://schemas.openxmlformats.org/officeDocument/2006/relationships/audio" Target="../media/media2.wav"/><Relationship Id="rId16" Type="http://schemas.microsoft.com/office/2007/relationships/hdphoto" Target="../media/hdphoto5.wdp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2.png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image" Target="../media/image1.jp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microsoft.com/office/2007/relationships/hdphoto" Target="../media/hdphoto5.wdp"/><Relationship Id="rId17" Type="http://schemas.openxmlformats.org/officeDocument/2006/relationships/image" Target="../media/image3.png"/><Relationship Id="rId2" Type="http://schemas.openxmlformats.org/officeDocument/2006/relationships/audio" Target="../media/media6.wav"/><Relationship Id="rId16" Type="http://schemas.microsoft.com/office/2007/relationships/hdphoto" Target="../media/hdphoto1.wdp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7.png"/><Relationship Id="rId5" Type="http://schemas.microsoft.com/office/2007/relationships/media" Target="../media/media8.wav"/><Relationship Id="rId15" Type="http://schemas.openxmlformats.org/officeDocument/2006/relationships/image" Target="../media/image2.png"/><Relationship Id="rId10" Type="http://schemas.openxmlformats.org/officeDocument/2006/relationships/image" Target="../media/image1.jp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9.png"/><Relationship Id="rId18" Type="http://schemas.openxmlformats.org/officeDocument/2006/relationships/image" Target="../media/image3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microsoft.com/office/2007/relationships/hdphoto" Target="../media/hdphoto6.wdp"/><Relationship Id="rId17" Type="http://schemas.microsoft.com/office/2007/relationships/hdphoto" Target="../media/hdphoto2.wdp"/><Relationship Id="rId2" Type="http://schemas.openxmlformats.org/officeDocument/2006/relationships/audio" Target="../media/media10.wav"/><Relationship Id="rId16" Type="http://schemas.openxmlformats.org/officeDocument/2006/relationships/image" Target="../media/image4.png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8.png"/><Relationship Id="rId5" Type="http://schemas.microsoft.com/office/2007/relationships/media" Target="../media/media12.wav"/><Relationship Id="rId15" Type="http://schemas.microsoft.com/office/2007/relationships/hdphoto" Target="../media/hdphoto7.wdp"/><Relationship Id="rId10" Type="http://schemas.openxmlformats.org/officeDocument/2006/relationships/image" Target="../media/image1.jp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microsoft.com/office/2007/relationships/hdphoto" Target="../media/hdphoto8.wdp"/><Relationship Id="rId17" Type="http://schemas.openxmlformats.org/officeDocument/2006/relationships/image" Target="../media/image4.png"/><Relationship Id="rId2" Type="http://schemas.openxmlformats.org/officeDocument/2006/relationships/audio" Target="../media/media14.wav"/><Relationship Id="rId16" Type="http://schemas.openxmlformats.org/officeDocument/2006/relationships/image" Target="../media/image3.png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11.png"/><Relationship Id="rId5" Type="http://schemas.microsoft.com/office/2007/relationships/media" Target="../media/media16.wav"/><Relationship Id="rId15" Type="http://schemas.openxmlformats.org/officeDocument/2006/relationships/image" Target="../media/image13.png"/><Relationship Id="rId10" Type="http://schemas.openxmlformats.org/officeDocument/2006/relationships/image" Target="../media/image1.jp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openxmlformats.org/officeDocument/2006/relationships/image" Target="../media/image3.png"/><Relationship Id="rId3" Type="http://schemas.microsoft.com/office/2007/relationships/media" Target="../media/media18.wav"/><Relationship Id="rId7" Type="http://schemas.microsoft.com/office/2007/relationships/media" Target="../media/media20.wav"/><Relationship Id="rId12" Type="http://schemas.microsoft.com/office/2007/relationships/hdphoto" Target="../media/hdphoto7.wdp"/><Relationship Id="rId17" Type="http://schemas.microsoft.com/office/2007/relationships/hdphoto" Target="../media/hdphoto2.wdp"/><Relationship Id="rId2" Type="http://schemas.openxmlformats.org/officeDocument/2006/relationships/audio" Target="../media/media14.wav"/><Relationship Id="rId16" Type="http://schemas.openxmlformats.org/officeDocument/2006/relationships/image" Target="../media/image4.png"/><Relationship Id="rId1" Type="http://schemas.microsoft.com/office/2007/relationships/media" Target="../media/media14.wav"/><Relationship Id="rId6" Type="http://schemas.openxmlformats.org/officeDocument/2006/relationships/audio" Target="../media/media19.wav"/><Relationship Id="rId11" Type="http://schemas.openxmlformats.org/officeDocument/2006/relationships/image" Target="../media/image12.png"/><Relationship Id="rId5" Type="http://schemas.microsoft.com/office/2007/relationships/media" Target="../media/media19.wav"/><Relationship Id="rId15" Type="http://schemas.microsoft.com/office/2007/relationships/hdphoto" Target="../media/hdphoto3.wdp"/><Relationship Id="rId10" Type="http://schemas.openxmlformats.org/officeDocument/2006/relationships/image" Target="../media/image1.jpg"/><Relationship Id="rId4" Type="http://schemas.openxmlformats.org/officeDocument/2006/relationships/audio" Target="../media/media18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17" Type="http://schemas.microsoft.com/office/2007/relationships/hdphoto" Target="../media/hdphoto2.wdp"/><Relationship Id="rId2" Type="http://schemas.openxmlformats.org/officeDocument/2006/relationships/audio" Target="../media/media21.wav"/><Relationship Id="rId16" Type="http://schemas.openxmlformats.org/officeDocument/2006/relationships/image" Target="../media/image4.png"/><Relationship Id="rId1" Type="http://schemas.microsoft.com/office/2007/relationships/media" Target="../media/media21.wav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openxmlformats.org/officeDocument/2006/relationships/image" Target="../media/image1.jpg"/><Relationship Id="rId9" Type="http://schemas.openxmlformats.org/officeDocument/2006/relationships/image" Target="../media/image14.png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296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dezelfde kabouter?</a:t>
            </a: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8" b="97806" l="9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6" y="3178210"/>
            <a:ext cx="1933575" cy="3038475"/>
          </a:xfrm>
          <a:prstGeom prst="rect">
            <a:avLst/>
          </a:prstGeom>
        </p:spPr>
      </p:pic>
      <p:sp>
        <p:nvSpPr>
          <p:cNvPr id="10" name="PIJL-RECHTS 9">
            <a:hlinkClick r:id="" action="ppaction://hlinkshowjump?jump=nextslide"/>
          </p:cNvPr>
          <p:cNvSpPr/>
          <p:nvPr/>
        </p:nvSpPr>
        <p:spPr>
          <a:xfrm>
            <a:off x="8141393" y="618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883400"/>
            <a:ext cx="609600" cy="6096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24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05799"/>
            <a:ext cx="1819529" cy="301032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84839"/>
            <a:ext cx="2248214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90" y="0"/>
            <a:ext cx="9237890" cy="68647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6435" y="278152"/>
            <a:ext cx="8229600" cy="1143000"/>
          </a:xfrm>
        </p:spPr>
        <p:txBody>
          <a:bodyPr/>
          <a:lstStyle/>
          <a:p>
            <a:r>
              <a:rPr lang="nl-NL" dirty="0" smtClean="0"/>
              <a:t>Waar zie je dezelfde kabouter?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18" b="97806" l="9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" y="324829"/>
            <a:ext cx="1509611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18" b="97806" l="9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96031"/>
            <a:ext cx="1933575" cy="3038475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00" l="574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05756"/>
            <a:ext cx="1990725" cy="285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2817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52936"/>
            <a:ext cx="2029108" cy="3010320"/>
          </a:xfrm>
          <a:prstGeom prst="rect">
            <a:avLst/>
          </a:prstGeom>
        </p:spPr>
      </p:pic>
      <p:sp>
        <p:nvSpPr>
          <p:cNvPr id="8" name="PIJL-RECHTS 7">
            <a:hlinkClick r:id="" action="ppaction://hlinkshowjump?jump=nextslide"/>
          </p:cNvPr>
          <p:cNvSpPr/>
          <p:nvPr/>
        </p:nvSpPr>
        <p:spPr>
          <a:xfrm>
            <a:off x="7705034" y="6130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4042" y="5988191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30352" y="1844824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08099" y="2184372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1600" y="3370036"/>
            <a:ext cx="609600" cy="609600"/>
          </a:xfrm>
          <a:prstGeom prst="rect">
            <a:avLst/>
          </a:prstGeom>
        </p:spPr>
      </p:pic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                                   3-10-2014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0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4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82"/>
            <a:ext cx="9144000" cy="68647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     Waar zie je dezelfde kabouter?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94496"/>
            <a:ext cx="2029108" cy="30103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2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9" y="296872"/>
            <a:ext cx="133462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Afbeelding 5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00" l="574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1990725" cy="2857500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18" b="97806" l="93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4" y="3194496"/>
            <a:ext cx="1933575" cy="3038475"/>
          </a:xfrm>
          <a:prstGeom prst="rect">
            <a:avLst/>
          </a:prstGeom>
        </p:spPr>
      </p:pic>
      <p:sp>
        <p:nvSpPr>
          <p:cNvPr id="8" name="PIJL-RECHTS 7">
            <a:hlinkClick r:id="" action="ppaction://hlinkshowjump?jump=nextslide"/>
          </p:cNvPr>
          <p:cNvSpPr/>
          <p:nvPr/>
        </p:nvSpPr>
        <p:spPr>
          <a:xfrm>
            <a:off x="7812360" y="63191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1520" y="600032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5629" y="231150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74441" y="1736544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00987" y="2493927"/>
            <a:ext cx="609600" cy="609600"/>
          </a:xfrm>
          <a:prstGeom prst="rect">
            <a:avLst/>
          </a:prstGeom>
        </p:spPr>
      </p:pic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0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9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64"/>
            <a:ext cx="9144000" cy="68647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          Waar zie je dezelfde kabouter? 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29" b="98697" l="2128" r="97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2" y="188640"/>
            <a:ext cx="1818765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03" b="100000" l="28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72" y="2996952"/>
            <a:ext cx="2686425" cy="29245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0" b="100000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40037"/>
            <a:ext cx="2486372" cy="28578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4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252093"/>
            <a:ext cx="1819529" cy="3010320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956376" y="6297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576" y="281601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85309" y="216864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80484" y="2387352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50776" y="5921535"/>
            <a:ext cx="609600" cy="609600"/>
          </a:xfrm>
          <a:prstGeom prst="rect">
            <a:avLst/>
          </a:prstGeom>
        </p:spPr>
      </p:pic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68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7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3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64"/>
            <a:ext cx="9144000" cy="68647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     Waar </a:t>
            </a:r>
            <a:r>
              <a:rPr lang="nl-NL" dirty="0" smtClean="0"/>
              <a:t>zie je dezelfde kabouter?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8333" l="722" r="99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4" y="3425617"/>
            <a:ext cx="2638793" cy="28578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>
          <a:xfrm>
            <a:off x="539552" y="3212975"/>
            <a:ext cx="1975662" cy="28578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196773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5536" y="5978716"/>
            <a:ext cx="609600" cy="609600"/>
          </a:xfrm>
          <a:prstGeom prst="rect">
            <a:avLst/>
          </a:prstGeom>
        </p:spPr>
      </p:pic>
      <p:sp>
        <p:nvSpPr>
          <p:cNvPr id="9" name="PIJL-RECHTS 8">
            <a:hlinkClick r:id="" action="ppaction://hlinkshowjump?jump=nextslide"/>
          </p:cNvPr>
          <p:cNvSpPr/>
          <p:nvPr/>
        </p:nvSpPr>
        <p:spPr>
          <a:xfrm>
            <a:off x="7860541" y="61024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50776" y="193584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79912" y="247996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05136" y="2660429"/>
            <a:ext cx="609600" cy="6096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24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76" y="2965229"/>
            <a:ext cx="181952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64"/>
            <a:ext cx="9144000" cy="68647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              Waar </a:t>
            </a:r>
            <a:r>
              <a:rPr lang="nl-NL" dirty="0" smtClean="0"/>
              <a:t>zie je dezelfde kabouter?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>
          <a:xfrm>
            <a:off x="539552" y="3212974"/>
            <a:ext cx="1975662" cy="2857899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5536" y="5978716"/>
            <a:ext cx="609600" cy="609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>
          <a:xfrm>
            <a:off x="416999" y="188640"/>
            <a:ext cx="1368766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248214" cy="2924583"/>
          </a:xfrm>
          <a:prstGeom prst="rect">
            <a:avLst/>
          </a:prstGeom>
        </p:spPr>
      </p:pic>
      <p:sp>
        <p:nvSpPr>
          <p:cNvPr id="11" name="PIJL-RECHTS 10">
            <a:hlinkClick r:id="" action="ppaction://hlinkshowjump?jump=nextslide"/>
          </p:cNvPr>
          <p:cNvSpPr/>
          <p:nvPr/>
        </p:nvSpPr>
        <p:spPr>
          <a:xfrm>
            <a:off x="7858028" y="6283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5536" y="2548136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5856" y="216864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89828" y="1938536"/>
            <a:ext cx="609600" cy="6096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4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28" y="2778240"/>
            <a:ext cx="181952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2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6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6" y="0"/>
            <a:ext cx="9144000" cy="68647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0"/>
          <a:stretch/>
        </p:blipFill>
        <p:spPr>
          <a:xfrm>
            <a:off x="221634" y="3911057"/>
            <a:ext cx="1368766" cy="198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72" y="4365104"/>
            <a:ext cx="1522092" cy="1980000"/>
          </a:xfrm>
          <a:prstGeom prst="rect">
            <a:avLst/>
          </a:prstGeom>
        </p:spPr>
      </p:pic>
      <p:sp>
        <p:nvSpPr>
          <p:cNvPr id="4" name="Actieknop: Introductiepagina 3">
            <a:hlinkClick r:id="" action="ppaction://hlinkshowjump?jump=firstslide" highlightClick="1"/>
          </p:cNvPr>
          <p:cNvSpPr/>
          <p:nvPr/>
        </p:nvSpPr>
        <p:spPr>
          <a:xfrm>
            <a:off x="7853497" y="5695811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16" y="4878000"/>
            <a:ext cx="1334615" cy="198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046" l="0" r="99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37" y="2756603"/>
            <a:ext cx="1818768" cy="19800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4" y="1070736"/>
            <a:ext cx="4206261" cy="5608348"/>
          </a:xfrm>
          <a:prstGeom prst="rect">
            <a:avLst/>
          </a:prstGeom>
        </p:spPr>
      </p:pic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7984" y="5885310"/>
            <a:ext cx="609600" cy="609600"/>
          </a:xfrm>
          <a:prstGeom prst="rect">
            <a:avLst/>
          </a:prstGeom>
        </p:spPr>
      </p:pic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3-10-2014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4" r="95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96" y="3252093"/>
            <a:ext cx="1196776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55</Words>
  <Application>Microsoft Office PowerPoint</Application>
  <PresentationFormat>Diavoorstelling (4:3)</PresentationFormat>
  <Paragraphs>20</Paragraphs>
  <Slides>7</Slides>
  <Notes>0</Notes>
  <HiddenSlides>0</HiddenSlides>
  <MMClips>22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Waar zie je dezelfde kabouter?</vt:lpstr>
      <vt:lpstr>Waar zie je dezelfde kabouter?</vt:lpstr>
      <vt:lpstr>               Waar zie je dezelfde kabouter?</vt:lpstr>
      <vt:lpstr>             Waar zie je dezelfde kabouter?  </vt:lpstr>
      <vt:lpstr>               Waar zie je dezelfde kabouter?</vt:lpstr>
      <vt:lpstr>               Waar zie je dezelfde kabouter?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Reuzen en kabouters</dc:title>
  <dc:creator>Annie</dc:creator>
  <cp:lastModifiedBy>Annie</cp:lastModifiedBy>
  <cp:revision>11</cp:revision>
  <dcterms:created xsi:type="dcterms:W3CDTF">2014-09-27T09:53:14Z</dcterms:created>
  <dcterms:modified xsi:type="dcterms:W3CDTF">2014-10-03T10:54:19Z</dcterms:modified>
</cp:coreProperties>
</file>