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85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2495F-FEE7-4DBA-9006-24459AB9C0FC}" type="datetimeFigureOut">
              <a:rPr lang="nl-NL" smtClean="0"/>
              <a:t>3-10-2014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B96C0B-BD5F-4BFD-A437-48C063D3EA6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3423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84196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66069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45018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77809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53329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912418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0004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3247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16963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25181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308690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3-10-2014</a:t>
            </a:r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nl-NL" smtClean="0"/>
              <a:t>digibordpeuters</a:t>
            </a: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2A671-946D-4F09-A786-AA780CA41ECC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091804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3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microsoft.com/office/2007/relationships/hdphoto" Target="../media/hdphoto1.wdp"/><Relationship Id="rId11" Type="http://schemas.microsoft.com/office/2007/relationships/hdphoto" Target="../media/hdphoto3.wdp"/><Relationship Id="rId5" Type="http://schemas.openxmlformats.org/officeDocument/2006/relationships/image" Target="../media/image2.png"/><Relationship Id="rId10" Type="http://schemas.openxmlformats.org/officeDocument/2006/relationships/image" Target="../media/image5.png"/><Relationship Id="rId4" Type="http://schemas.openxmlformats.org/officeDocument/2006/relationships/image" Target="../media/image1.jpg"/><Relationship Id="rId9" Type="http://schemas.microsoft.com/office/2007/relationships/hdphoto" Target="../media/hdphoto2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wav"/><Relationship Id="rId13" Type="http://schemas.openxmlformats.org/officeDocument/2006/relationships/image" Target="../media/image6.png"/><Relationship Id="rId3" Type="http://schemas.microsoft.com/office/2007/relationships/media" Target="../media/media3.wav"/><Relationship Id="rId7" Type="http://schemas.microsoft.com/office/2007/relationships/media" Target="../media/media5.wav"/><Relationship Id="rId12" Type="http://schemas.microsoft.com/office/2007/relationships/hdphoto" Target="../media/hdphoto1.wdp"/><Relationship Id="rId17" Type="http://schemas.openxmlformats.org/officeDocument/2006/relationships/image" Target="../media/image3.png"/><Relationship Id="rId2" Type="http://schemas.openxmlformats.org/officeDocument/2006/relationships/audio" Target="../media/media2.wav"/><Relationship Id="rId16" Type="http://schemas.microsoft.com/office/2007/relationships/hdphoto" Target="../media/hdphoto5.wdp"/><Relationship Id="rId1" Type="http://schemas.microsoft.com/office/2007/relationships/media" Target="../media/media2.wav"/><Relationship Id="rId6" Type="http://schemas.openxmlformats.org/officeDocument/2006/relationships/audio" Target="../media/media4.wav"/><Relationship Id="rId11" Type="http://schemas.openxmlformats.org/officeDocument/2006/relationships/image" Target="../media/image2.png"/><Relationship Id="rId5" Type="http://schemas.microsoft.com/office/2007/relationships/media" Target="../media/media4.wav"/><Relationship Id="rId15" Type="http://schemas.openxmlformats.org/officeDocument/2006/relationships/image" Target="../media/image7.png"/><Relationship Id="rId10" Type="http://schemas.openxmlformats.org/officeDocument/2006/relationships/image" Target="../media/image1.jpg"/><Relationship Id="rId4" Type="http://schemas.openxmlformats.org/officeDocument/2006/relationships/audio" Target="../media/media3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4.wdp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9.wav"/><Relationship Id="rId13" Type="http://schemas.openxmlformats.org/officeDocument/2006/relationships/image" Target="../media/image6.png"/><Relationship Id="rId3" Type="http://schemas.microsoft.com/office/2007/relationships/media" Target="../media/media7.wav"/><Relationship Id="rId7" Type="http://schemas.microsoft.com/office/2007/relationships/media" Target="../media/media9.wav"/><Relationship Id="rId12" Type="http://schemas.microsoft.com/office/2007/relationships/hdphoto" Target="../media/hdphoto5.wdp"/><Relationship Id="rId17" Type="http://schemas.openxmlformats.org/officeDocument/2006/relationships/image" Target="../media/image3.png"/><Relationship Id="rId2" Type="http://schemas.openxmlformats.org/officeDocument/2006/relationships/audio" Target="../media/media6.wav"/><Relationship Id="rId16" Type="http://schemas.microsoft.com/office/2007/relationships/hdphoto" Target="../media/hdphoto1.wdp"/><Relationship Id="rId1" Type="http://schemas.microsoft.com/office/2007/relationships/media" Target="../media/media6.wav"/><Relationship Id="rId6" Type="http://schemas.openxmlformats.org/officeDocument/2006/relationships/audio" Target="../media/media8.wav"/><Relationship Id="rId11" Type="http://schemas.openxmlformats.org/officeDocument/2006/relationships/image" Target="../media/image7.png"/><Relationship Id="rId5" Type="http://schemas.microsoft.com/office/2007/relationships/media" Target="../media/media8.wav"/><Relationship Id="rId15" Type="http://schemas.openxmlformats.org/officeDocument/2006/relationships/image" Target="../media/image2.png"/><Relationship Id="rId10" Type="http://schemas.openxmlformats.org/officeDocument/2006/relationships/image" Target="../media/image1.jpg"/><Relationship Id="rId4" Type="http://schemas.openxmlformats.org/officeDocument/2006/relationships/audio" Target="../media/media7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3.wav"/><Relationship Id="rId13" Type="http://schemas.openxmlformats.org/officeDocument/2006/relationships/image" Target="../media/image9.png"/><Relationship Id="rId18" Type="http://schemas.openxmlformats.org/officeDocument/2006/relationships/image" Target="../media/image3.png"/><Relationship Id="rId3" Type="http://schemas.microsoft.com/office/2007/relationships/media" Target="../media/media11.wav"/><Relationship Id="rId7" Type="http://schemas.microsoft.com/office/2007/relationships/media" Target="../media/media13.wav"/><Relationship Id="rId12" Type="http://schemas.microsoft.com/office/2007/relationships/hdphoto" Target="../media/hdphoto6.wdp"/><Relationship Id="rId17" Type="http://schemas.microsoft.com/office/2007/relationships/hdphoto" Target="../media/hdphoto2.wdp"/><Relationship Id="rId2" Type="http://schemas.openxmlformats.org/officeDocument/2006/relationships/audio" Target="../media/media10.wav"/><Relationship Id="rId16" Type="http://schemas.openxmlformats.org/officeDocument/2006/relationships/image" Target="../media/image4.png"/><Relationship Id="rId1" Type="http://schemas.microsoft.com/office/2007/relationships/media" Target="../media/media10.wav"/><Relationship Id="rId6" Type="http://schemas.openxmlformats.org/officeDocument/2006/relationships/audio" Target="../media/media12.wav"/><Relationship Id="rId11" Type="http://schemas.openxmlformats.org/officeDocument/2006/relationships/image" Target="../media/image8.png"/><Relationship Id="rId5" Type="http://schemas.microsoft.com/office/2007/relationships/media" Target="../media/media12.wav"/><Relationship Id="rId15" Type="http://schemas.microsoft.com/office/2007/relationships/hdphoto" Target="../media/hdphoto7.wdp"/><Relationship Id="rId10" Type="http://schemas.openxmlformats.org/officeDocument/2006/relationships/image" Target="../media/image1.jpg"/><Relationship Id="rId4" Type="http://schemas.openxmlformats.org/officeDocument/2006/relationships/audio" Target="../media/media11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17.wav"/><Relationship Id="rId13" Type="http://schemas.openxmlformats.org/officeDocument/2006/relationships/image" Target="../media/image12.png"/><Relationship Id="rId18" Type="http://schemas.microsoft.com/office/2007/relationships/hdphoto" Target="../media/hdphoto2.wdp"/><Relationship Id="rId3" Type="http://schemas.microsoft.com/office/2007/relationships/media" Target="../media/media15.wav"/><Relationship Id="rId7" Type="http://schemas.microsoft.com/office/2007/relationships/media" Target="../media/media17.wav"/><Relationship Id="rId12" Type="http://schemas.microsoft.com/office/2007/relationships/hdphoto" Target="../media/hdphoto8.wdp"/><Relationship Id="rId17" Type="http://schemas.openxmlformats.org/officeDocument/2006/relationships/image" Target="../media/image4.png"/><Relationship Id="rId2" Type="http://schemas.openxmlformats.org/officeDocument/2006/relationships/audio" Target="../media/media14.wav"/><Relationship Id="rId16" Type="http://schemas.openxmlformats.org/officeDocument/2006/relationships/image" Target="../media/image3.png"/><Relationship Id="rId1" Type="http://schemas.microsoft.com/office/2007/relationships/media" Target="../media/media14.wav"/><Relationship Id="rId6" Type="http://schemas.openxmlformats.org/officeDocument/2006/relationships/audio" Target="../media/media16.wav"/><Relationship Id="rId11" Type="http://schemas.openxmlformats.org/officeDocument/2006/relationships/image" Target="../media/image11.png"/><Relationship Id="rId5" Type="http://schemas.microsoft.com/office/2007/relationships/media" Target="../media/media16.wav"/><Relationship Id="rId15" Type="http://schemas.openxmlformats.org/officeDocument/2006/relationships/image" Target="../media/image13.png"/><Relationship Id="rId10" Type="http://schemas.openxmlformats.org/officeDocument/2006/relationships/image" Target="../media/image1.jpg"/><Relationship Id="rId4" Type="http://schemas.openxmlformats.org/officeDocument/2006/relationships/audio" Target="../media/media15.wav"/><Relationship Id="rId9" Type="http://schemas.openxmlformats.org/officeDocument/2006/relationships/slideLayout" Target="../slideLayouts/slideLayout6.xml"/><Relationship Id="rId14" Type="http://schemas.microsoft.com/office/2007/relationships/hdphoto" Target="../media/hdphoto7.wdp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media20.wav"/><Relationship Id="rId13" Type="http://schemas.openxmlformats.org/officeDocument/2006/relationships/image" Target="../media/image3.png"/><Relationship Id="rId3" Type="http://schemas.microsoft.com/office/2007/relationships/media" Target="../media/media18.wav"/><Relationship Id="rId7" Type="http://schemas.microsoft.com/office/2007/relationships/media" Target="../media/media20.wav"/><Relationship Id="rId12" Type="http://schemas.microsoft.com/office/2007/relationships/hdphoto" Target="../media/hdphoto7.wdp"/><Relationship Id="rId17" Type="http://schemas.microsoft.com/office/2007/relationships/hdphoto" Target="../media/hdphoto2.wdp"/><Relationship Id="rId2" Type="http://schemas.openxmlformats.org/officeDocument/2006/relationships/audio" Target="../media/media14.wav"/><Relationship Id="rId16" Type="http://schemas.openxmlformats.org/officeDocument/2006/relationships/image" Target="../media/image4.png"/><Relationship Id="rId1" Type="http://schemas.microsoft.com/office/2007/relationships/media" Target="../media/media14.wav"/><Relationship Id="rId6" Type="http://schemas.openxmlformats.org/officeDocument/2006/relationships/audio" Target="../media/media19.wav"/><Relationship Id="rId11" Type="http://schemas.openxmlformats.org/officeDocument/2006/relationships/image" Target="../media/image12.png"/><Relationship Id="rId5" Type="http://schemas.microsoft.com/office/2007/relationships/media" Target="../media/media19.wav"/><Relationship Id="rId15" Type="http://schemas.microsoft.com/office/2007/relationships/hdphoto" Target="../media/hdphoto3.wdp"/><Relationship Id="rId10" Type="http://schemas.openxmlformats.org/officeDocument/2006/relationships/image" Target="../media/image1.jpg"/><Relationship Id="rId4" Type="http://schemas.openxmlformats.org/officeDocument/2006/relationships/audio" Target="../media/media18.wav"/><Relationship Id="rId9" Type="http://schemas.openxmlformats.org/officeDocument/2006/relationships/slideLayout" Target="../slideLayouts/slideLayout6.xml"/><Relationship Id="rId1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16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12" Type="http://schemas.microsoft.com/office/2007/relationships/hdphoto" Target="../media/hdphoto6.wdp"/><Relationship Id="rId17" Type="http://schemas.microsoft.com/office/2007/relationships/hdphoto" Target="../media/hdphoto2.wdp"/><Relationship Id="rId2" Type="http://schemas.openxmlformats.org/officeDocument/2006/relationships/audio" Target="../media/media21.wav"/><Relationship Id="rId16" Type="http://schemas.openxmlformats.org/officeDocument/2006/relationships/image" Target="../media/image4.png"/><Relationship Id="rId1" Type="http://schemas.microsoft.com/office/2007/relationships/media" Target="../media/media21.wav"/><Relationship Id="rId6" Type="http://schemas.microsoft.com/office/2007/relationships/hdphoto" Target="../media/hdphoto7.wdp"/><Relationship Id="rId11" Type="http://schemas.openxmlformats.org/officeDocument/2006/relationships/image" Target="../media/image15.png"/><Relationship Id="rId5" Type="http://schemas.openxmlformats.org/officeDocument/2006/relationships/image" Target="../media/image12.png"/><Relationship Id="rId15" Type="http://schemas.openxmlformats.org/officeDocument/2006/relationships/image" Target="../media/image3.png"/><Relationship Id="rId10" Type="http://schemas.microsoft.com/office/2007/relationships/hdphoto" Target="../media/hdphoto5.wdp"/><Relationship Id="rId4" Type="http://schemas.openxmlformats.org/officeDocument/2006/relationships/image" Target="../media/image1.jpg"/><Relationship Id="rId9" Type="http://schemas.openxmlformats.org/officeDocument/2006/relationships/image" Target="../media/image14.png"/><Relationship Id="rId14" Type="http://schemas.microsoft.com/office/2007/relationships/hdphoto" Target="../media/hdphoto9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362963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Waar zie je dezelfde kabouter?</a:t>
            </a:r>
            <a:endParaRPr lang="nl-NL" dirty="0"/>
          </a:p>
        </p:txBody>
      </p:sp>
      <p:pic>
        <p:nvPicPr>
          <p:cNvPr id="7" name="Afbeelding 6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718" b="97806" l="93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336" y="3178210"/>
            <a:ext cx="1933575" cy="3038475"/>
          </a:xfrm>
          <a:prstGeom prst="rect">
            <a:avLst/>
          </a:prstGeom>
        </p:spPr>
      </p:pic>
      <p:sp>
        <p:nvSpPr>
          <p:cNvPr id="10" name="PIJL-RECHTS 9">
            <a:hlinkClick r:id="" action="ppaction://hlinkshowjump?jump=nextslide"/>
          </p:cNvPr>
          <p:cNvSpPr/>
          <p:nvPr/>
        </p:nvSpPr>
        <p:spPr>
          <a:xfrm>
            <a:off x="8141393" y="618820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Tijdelijke aanduiding voor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11" name="Tijdelijke aanduiding voor voettekst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95536" y="5883400"/>
            <a:ext cx="609600" cy="609600"/>
          </a:xfrm>
          <a:prstGeom prst="rect">
            <a:avLst/>
          </a:prstGeom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524" r="958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205799"/>
            <a:ext cx="1819529" cy="3010320"/>
          </a:xfrm>
          <a:prstGeom prst="rect">
            <a:avLst/>
          </a:prstGeom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3184839"/>
            <a:ext cx="2248214" cy="29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042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97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90" y="0"/>
            <a:ext cx="9237890" cy="68647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86435" y="278152"/>
            <a:ext cx="8229600" cy="1143000"/>
          </a:xfrm>
        </p:spPr>
        <p:txBody>
          <a:bodyPr/>
          <a:lstStyle/>
          <a:p>
            <a:r>
              <a:rPr lang="nl-NL" dirty="0" smtClean="0"/>
              <a:t>Waar zie je dezelfde kabouter?</a:t>
            </a:r>
            <a:endParaRPr lang="nl-NL" dirty="0"/>
          </a:p>
        </p:txBody>
      </p:sp>
      <p:pic>
        <p:nvPicPr>
          <p:cNvPr id="4" name="Afbeelding 3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18" b="97806" l="93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794" y="324829"/>
            <a:ext cx="1509611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Afbeelding 4"/>
          <p:cNvPicPr/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718" b="97806" l="93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396031"/>
            <a:ext cx="1933575" cy="3038475"/>
          </a:xfrm>
          <a:prstGeom prst="rect">
            <a:avLst/>
          </a:prstGeom>
        </p:spPr>
      </p:pic>
      <p:pic>
        <p:nvPicPr>
          <p:cNvPr id="6" name="Afbeelding 5"/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000" l="5742" r="894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005756"/>
            <a:ext cx="1990725" cy="2857500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2817" r="9859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852936"/>
            <a:ext cx="2029108" cy="3010320"/>
          </a:xfrm>
          <a:prstGeom prst="rect">
            <a:avLst/>
          </a:prstGeom>
        </p:spPr>
      </p:pic>
      <p:sp>
        <p:nvSpPr>
          <p:cNvPr id="8" name="PIJL-RECHTS 7">
            <a:hlinkClick r:id="" action="ppaction://hlinkshowjump?jump=nextslide"/>
          </p:cNvPr>
          <p:cNvSpPr/>
          <p:nvPr/>
        </p:nvSpPr>
        <p:spPr>
          <a:xfrm>
            <a:off x="7705034" y="613056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4042" y="5988191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530352" y="1844824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6508099" y="2184372"/>
            <a:ext cx="609600" cy="609600"/>
          </a:xfrm>
          <a:prstGeom prst="rect">
            <a:avLst/>
          </a:prstGeom>
        </p:spPr>
      </p:pic>
      <p:pic>
        <p:nvPicPr>
          <p:cNvPr id="18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971600" y="3370036"/>
            <a:ext cx="609600" cy="609600"/>
          </a:xfrm>
          <a:prstGeom prst="rect">
            <a:avLst/>
          </a:prstGeom>
        </p:spPr>
      </p:pic>
      <p:sp>
        <p:nvSpPr>
          <p:cNvPr id="20" name="Tijdelijke aanduiding voor datum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                                   3-10-2014</a:t>
            </a:r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10903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8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929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4703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641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0582"/>
            <a:ext cx="9144000" cy="68647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               Waar zie je dezelfde kabouter?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42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194496"/>
            <a:ext cx="2029108" cy="3010320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4225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459" y="296872"/>
            <a:ext cx="1334620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6" name="Afbeelding 5"/>
          <p:cNvPicPr/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99000" l="5742" r="8947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2276872"/>
            <a:ext cx="1990725" cy="2857500"/>
          </a:xfrm>
          <a:prstGeom prst="rect">
            <a:avLst/>
          </a:prstGeom>
        </p:spPr>
      </p:pic>
      <p:pic>
        <p:nvPicPr>
          <p:cNvPr id="7" name="Afbeelding 6"/>
          <p:cNvPicPr/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9718" b="97806" l="93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84" y="3194496"/>
            <a:ext cx="1933575" cy="3038475"/>
          </a:xfrm>
          <a:prstGeom prst="rect">
            <a:avLst/>
          </a:prstGeom>
        </p:spPr>
      </p:pic>
      <p:sp>
        <p:nvSpPr>
          <p:cNvPr id="8" name="PIJL-RECHTS 7">
            <a:hlinkClick r:id="" action="ppaction://hlinkshowjump?jump=nextslide"/>
          </p:cNvPr>
          <p:cNvSpPr/>
          <p:nvPr/>
        </p:nvSpPr>
        <p:spPr>
          <a:xfrm>
            <a:off x="7812360" y="6319121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9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251520" y="6000328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45629" y="2311508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3774441" y="1736544"/>
            <a:ext cx="609600" cy="609600"/>
          </a:xfrm>
          <a:prstGeom prst="rect">
            <a:avLst/>
          </a:prstGeom>
        </p:spPr>
      </p:pic>
      <p:pic>
        <p:nvPicPr>
          <p:cNvPr id="16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7600987" y="2493927"/>
            <a:ext cx="609600" cy="609600"/>
          </a:xfrm>
          <a:prstGeom prst="rect">
            <a:avLst/>
          </a:prstGeom>
        </p:spPr>
      </p:pic>
      <p:sp>
        <p:nvSpPr>
          <p:cNvPr id="17" name="Tijdelijke aanduiding voor datum 1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18" name="Tijdelijke aanduiding voor voettekst 1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17073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23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490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819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 showWhenStopped="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764"/>
            <a:ext cx="9144000" cy="68647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1143000"/>
          </a:xfrm>
        </p:spPr>
        <p:txBody>
          <a:bodyPr>
            <a:normAutofit fontScale="90000"/>
          </a:bodyPr>
          <a:lstStyle/>
          <a:p>
            <a:r>
              <a:rPr lang="nl-NL" dirty="0" smtClean="0"/>
              <a:t>             Waar zie je dezelfde kabouter? 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629" b="98697" l="2128" r="9751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02" y="188640"/>
            <a:ext cx="1818765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303" b="100000" l="2837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272" y="2996952"/>
            <a:ext cx="2686425" cy="2924583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4000" b="100000" l="0" r="988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440037"/>
            <a:ext cx="2486372" cy="2857899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524" r="958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87" y="3252093"/>
            <a:ext cx="1819529" cy="3010320"/>
          </a:xfrm>
          <a:prstGeom prst="rect">
            <a:avLst/>
          </a:prstGeom>
        </p:spPr>
      </p:pic>
      <p:sp>
        <p:nvSpPr>
          <p:cNvPr id="11" name="PIJL-RECHTS 10">
            <a:hlinkClick r:id="" action="ppaction://hlinkshowjump?jump=nextslide"/>
          </p:cNvPr>
          <p:cNvSpPr/>
          <p:nvPr/>
        </p:nvSpPr>
        <p:spPr>
          <a:xfrm>
            <a:off x="7956376" y="629793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55576" y="2816017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3685309" y="216864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280484" y="2387352"/>
            <a:ext cx="609600" cy="609600"/>
          </a:xfrm>
          <a:prstGeom prst="rect">
            <a:avLst/>
          </a:prstGeom>
        </p:spPr>
      </p:pic>
      <p:pic>
        <p:nvPicPr>
          <p:cNvPr id="15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450776" y="5921535"/>
            <a:ext cx="609600" cy="609600"/>
          </a:xfrm>
          <a:prstGeom prst="rect">
            <a:avLst/>
          </a:prstGeom>
        </p:spPr>
      </p:pic>
      <p:sp>
        <p:nvSpPr>
          <p:cNvPr id="16" name="Tijdelijke aanduiding voor datum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17" name="Tijdelijke aanduiding voor voettekst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2688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7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77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7507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432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 showWhenStopped="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764"/>
            <a:ext cx="9144000" cy="68647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               Waar </a:t>
            </a:r>
            <a:r>
              <a:rPr lang="nl-NL" dirty="0" smtClean="0"/>
              <a:t>zie je dezelfde kabouter?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2000" b="98333" l="722" r="9927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604" y="3425617"/>
            <a:ext cx="2638793" cy="2857899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40"/>
          <a:stretch/>
        </p:blipFill>
        <p:spPr>
          <a:xfrm>
            <a:off x="539552" y="3212975"/>
            <a:ext cx="1975662" cy="2857899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60648"/>
            <a:ext cx="1196773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95536" y="5978716"/>
            <a:ext cx="609600" cy="609600"/>
          </a:xfrm>
          <a:prstGeom prst="rect">
            <a:avLst/>
          </a:prstGeom>
        </p:spPr>
      </p:pic>
      <p:sp>
        <p:nvSpPr>
          <p:cNvPr id="9" name="PIJL-RECHTS 8">
            <a:hlinkClick r:id="" action="ppaction://hlinkshowjump?jump=nextslide"/>
          </p:cNvPr>
          <p:cNvSpPr/>
          <p:nvPr/>
        </p:nvSpPr>
        <p:spPr>
          <a:xfrm>
            <a:off x="7860541" y="6102490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0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6950776" y="1935848"/>
            <a:ext cx="609600" cy="609600"/>
          </a:xfrm>
          <a:prstGeom prst="rect">
            <a:avLst/>
          </a:prstGeom>
        </p:spPr>
      </p:pic>
      <p:pic>
        <p:nvPicPr>
          <p:cNvPr id="11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3779912" y="2479964"/>
            <a:ext cx="609600" cy="609600"/>
          </a:xfrm>
          <a:prstGeom prst="rect">
            <a:avLst/>
          </a:prstGeom>
        </p:spPr>
      </p:pic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005136" y="2660429"/>
            <a:ext cx="609600" cy="609600"/>
          </a:xfrm>
          <a:prstGeom prst="rect">
            <a:avLst/>
          </a:prstGeom>
        </p:spPr>
      </p:pic>
      <p:sp>
        <p:nvSpPr>
          <p:cNvPr id="13" name="Tijdelijke aanduiding voor datum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14" name="Tijdelijke aanduiding voor voettekst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6" name="Afbeelding 15"/>
          <p:cNvPicPr>
            <a:picLocks noChangeAspect="1"/>
          </p:cNvPicPr>
          <p:nvPr/>
        </p:nvPicPr>
        <p:blipFill>
          <a:blip r:embed="rId17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0" b="100000" l="524" r="958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0776" y="2965229"/>
            <a:ext cx="1819529" cy="301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898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27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3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5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8370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 showWhenStopped="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37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4236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6764"/>
            <a:ext cx="9144000" cy="6864763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dirty="0" smtClean="0"/>
              <a:t>               Waar </a:t>
            </a:r>
            <a:r>
              <a:rPr lang="nl-NL" dirty="0" smtClean="0"/>
              <a:t>zie je dezelfde kabouter?</a:t>
            </a:r>
            <a:endParaRPr lang="nl-NL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40"/>
          <a:stretch/>
        </p:blipFill>
        <p:spPr>
          <a:xfrm>
            <a:off x="539552" y="3212974"/>
            <a:ext cx="1975662" cy="2857899"/>
          </a:xfrm>
          <a:prstGeom prst="rect">
            <a:avLst/>
          </a:prstGeom>
        </p:spPr>
      </p:pic>
      <p:pic>
        <p:nvPicPr>
          <p:cNvPr id="8" name="Opgenomen gelui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95536" y="5978716"/>
            <a:ext cx="609600" cy="609600"/>
          </a:xfrm>
          <a:prstGeom prst="rect">
            <a:avLst/>
          </a:prstGeom>
        </p:spPr>
      </p:pic>
      <p:pic>
        <p:nvPicPr>
          <p:cNvPr id="9" name="Afbeelding 8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40"/>
          <a:stretch/>
        </p:blipFill>
        <p:spPr>
          <a:xfrm>
            <a:off x="416999" y="188640"/>
            <a:ext cx="1368766" cy="19800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852936"/>
            <a:ext cx="2248214" cy="2924583"/>
          </a:xfrm>
          <a:prstGeom prst="rect">
            <a:avLst/>
          </a:prstGeom>
        </p:spPr>
      </p:pic>
      <p:sp>
        <p:nvSpPr>
          <p:cNvPr id="11" name="PIJL-RECHTS 10">
            <a:hlinkClick r:id="" action="ppaction://hlinkshowjump?jump=nextslide"/>
          </p:cNvPr>
          <p:cNvSpPr/>
          <p:nvPr/>
        </p:nvSpPr>
        <p:spPr>
          <a:xfrm>
            <a:off x="7858028" y="6283516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2" name="Opgenomen gelui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95536" y="2548136"/>
            <a:ext cx="609600" cy="609600"/>
          </a:xfrm>
          <a:prstGeom prst="rect">
            <a:avLst/>
          </a:prstGeom>
        </p:spPr>
      </p:pic>
      <p:pic>
        <p:nvPicPr>
          <p:cNvPr id="13" name="Opgenomen gelui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3275856" y="2168640"/>
            <a:ext cx="609600" cy="609600"/>
          </a:xfrm>
          <a:prstGeom prst="rect">
            <a:avLst/>
          </a:prstGeom>
        </p:spPr>
      </p:pic>
      <p:pic>
        <p:nvPicPr>
          <p:cNvPr id="14" name="Opgenomen gelui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6989828" y="1938536"/>
            <a:ext cx="609600" cy="609600"/>
          </a:xfrm>
          <a:prstGeom prst="rect">
            <a:avLst/>
          </a:prstGeom>
        </p:spPr>
      </p:pic>
      <p:sp>
        <p:nvSpPr>
          <p:cNvPr id="15" name="Tijdelijke aanduiding voor datum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16" name="Tijdelijke aanduiding voor voettekst 1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17" name="Afbeelding 16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524" r="958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9828" y="2778240"/>
            <a:ext cx="1819529" cy="3010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42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1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57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5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6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7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9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 showWhenStopped="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7283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 showWhenStopped="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6" dur="760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3446" y="0"/>
            <a:ext cx="9144000" cy="6864763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540"/>
          <a:stretch/>
        </p:blipFill>
        <p:spPr>
          <a:xfrm>
            <a:off x="221634" y="3911057"/>
            <a:ext cx="1368766" cy="1980000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672" y="4365104"/>
            <a:ext cx="1522092" cy="1980000"/>
          </a:xfrm>
          <a:prstGeom prst="rect">
            <a:avLst/>
          </a:prstGeom>
        </p:spPr>
      </p:pic>
      <p:sp>
        <p:nvSpPr>
          <p:cNvPr id="4" name="Actieknop: Introductiepagina 3">
            <a:hlinkClick r:id="" action="ppaction://hlinkshowjump?jump=firstslide" highlightClick="1"/>
          </p:cNvPr>
          <p:cNvSpPr/>
          <p:nvPr/>
        </p:nvSpPr>
        <p:spPr>
          <a:xfrm>
            <a:off x="7853497" y="5695811"/>
            <a:ext cx="1042416" cy="1042416"/>
          </a:xfrm>
          <a:prstGeom prst="actionButtonHo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15" name="Afbeelding 14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532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116" y="4878000"/>
            <a:ext cx="1334615" cy="1980000"/>
          </a:xfrm>
          <a:prstGeom prst="rect">
            <a:avLst/>
          </a:prstGeom>
        </p:spPr>
      </p:pic>
      <p:pic>
        <p:nvPicPr>
          <p:cNvPr id="17" name="Afbeelding 16"/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98046" l="0" r="9964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5937" y="2756603"/>
            <a:ext cx="1818768" cy="1980000"/>
          </a:xfrm>
          <a:prstGeom prst="rect">
            <a:avLst/>
          </a:prstGeom>
        </p:spPr>
      </p:pic>
      <p:pic>
        <p:nvPicPr>
          <p:cNvPr id="18" name="Afbeelding 17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264" y="1070736"/>
            <a:ext cx="4206261" cy="5608348"/>
          </a:xfrm>
          <a:prstGeom prst="rect">
            <a:avLst/>
          </a:prstGeom>
        </p:spPr>
      </p:pic>
      <p:pic>
        <p:nvPicPr>
          <p:cNvPr id="19" name="j0214098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17984" y="5885310"/>
            <a:ext cx="609600" cy="609600"/>
          </a:xfrm>
          <a:prstGeom prst="rect">
            <a:avLst/>
          </a:prstGeom>
        </p:spPr>
      </p:pic>
      <p:sp>
        <p:nvSpPr>
          <p:cNvPr id="20" name="Tijdelijke aanduiding voor datum 1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r>
              <a:rPr lang="nl-NL" dirty="0" smtClean="0"/>
              <a:t>3-10-2014</a:t>
            </a:r>
            <a:endParaRPr lang="nl-NL" dirty="0"/>
          </a:p>
        </p:txBody>
      </p:sp>
      <p:sp>
        <p:nvSpPr>
          <p:cNvPr id="21" name="Tijdelijke aanduiding voor voettekst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nl-NL" smtClean="0"/>
              <a:t>digibordpeuters</a:t>
            </a:r>
            <a:endParaRPr lang="nl-NL"/>
          </a:p>
        </p:txBody>
      </p:sp>
      <p:pic>
        <p:nvPicPr>
          <p:cNvPr id="22" name="Afbeelding 21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524" r="958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3896" y="3252093"/>
            <a:ext cx="1196776" cy="19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681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744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470</TotalTime>
  <Words>55</Words>
  <Application>Microsoft Office PowerPoint</Application>
  <PresentationFormat>Diavoorstelling (4:3)</PresentationFormat>
  <Paragraphs>20</Paragraphs>
  <Slides>7</Slides>
  <Notes>0</Notes>
  <HiddenSlides>0</HiddenSlides>
  <MMClips>22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7</vt:i4>
      </vt:variant>
    </vt:vector>
  </HeadingPairs>
  <TitlesOfParts>
    <vt:vector size="8" baseType="lpstr">
      <vt:lpstr>Kantoorthema</vt:lpstr>
      <vt:lpstr>Waar zie je dezelfde kabouter?</vt:lpstr>
      <vt:lpstr>Waar zie je dezelfde kabouter?</vt:lpstr>
      <vt:lpstr>               Waar zie je dezelfde kabouter?</vt:lpstr>
      <vt:lpstr>             Waar zie je dezelfde kabouter?  </vt:lpstr>
      <vt:lpstr>               Waar zie je dezelfde kabouter?</vt:lpstr>
      <vt:lpstr>               Waar zie je dezelfde kabouter?</vt:lpstr>
      <vt:lpstr>PowerPoint-presentatie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Reuzen en kabouters</dc:title>
  <dc:creator>Annie</dc:creator>
  <cp:lastModifiedBy>Annie</cp:lastModifiedBy>
  <cp:revision>11</cp:revision>
  <dcterms:created xsi:type="dcterms:W3CDTF">2014-09-27T09:53:14Z</dcterms:created>
  <dcterms:modified xsi:type="dcterms:W3CDTF">2014-10-03T10:54:19Z</dcterms:modified>
</cp:coreProperties>
</file>