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8EF7-D625-40FF-AF05-FBA29F001706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6576-95FF-47E4-B049-B15389E0B1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68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3A1B42-CB40-4A44-A1D7-7848D6F9778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2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3.wdp"/><Relationship Id="rId2" Type="http://schemas.openxmlformats.org/officeDocument/2006/relationships/audio" Target="../media/media29.wav"/><Relationship Id="rId16" Type="http://schemas.openxmlformats.org/officeDocument/2006/relationships/image" Target="../media/image5.png"/><Relationship Id="rId1" Type="http://schemas.microsoft.com/office/2007/relationships/media" Target="../media/media29.wav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4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microsoft.com/office/2007/relationships/hdphoto" Target="../media/hdphoto16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hdphoto" Target="../media/hdphoto6.wdp"/><Relationship Id="rId1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20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hdphoto" Target="../media/hdphoto5.wdp"/><Relationship Id="rId5" Type="http://schemas.microsoft.com/office/2007/relationships/media" Target="../media/media4.wav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microsoft.com/office/2007/relationships/hdphoto" Target="../media/hdphoto3.wdp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3.png"/><Relationship Id="rId17" Type="http://schemas.microsoft.com/office/2007/relationships/hdphoto" Target="../media/hdphoto7.wdp"/><Relationship Id="rId2" Type="http://schemas.openxmlformats.org/officeDocument/2006/relationships/audio" Target="../media/media6.wav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hdphoto" Target="../media/hdphoto6.wdp"/><Relationship Id="rId5" Type="http://schemas.microsoft.com/office/2007/relationships/media" Target="../media/media8.wav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microsoft.com/office/2007/relationships/media" Target="../media/media11.wav"/><Relationship Id="rId21" Type="http://schemas.openxmlformats.org/officeDocument/2006/relationships/image" Target="../media/image13.png"/><Relationship Id="rId7" Type="http://schemas.microsoft.com/office/2007/relationships/media" Target="../media/media13.wav"/><Relationship Id="rId12" Type="http://schemas.openxmlformats.org/officeDocument/2006/relationships/image" Target="../media/image3.png"/><Relationship Id="rId17" Type="http://schemas.microsoft.com/office/2007/relationships/hdphoto" Target="../media/hdphoto8.wdp"/><Relationship Id="rId2" Type="http://schemas.openxmlformats.org/officeDocument/2006/relationships/audio" Target="../media/media10.wav"/><Relationship Id="rId16" Type="http://schemas.openxmlformats.org/officeDocument/2006/relationships/image" Target="../media/image12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hdphoto" Target="../media/hdphoto6.wdp"/><Relationship Id="rId5" Type="http://schemas.microsoft.com/office/2007/relationships/media" Target="../media/media12.wav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microsoft.com/office/2007/relationships/hdphoto" Target="../media/hdphoto10.wdp"/><Relationship Id="rId18" Type="http://schemas.openxmlformats.org/officeDocument/2006/relationships/image" Target="../media/image5.png"/><Relationship Id="rId3" Type="http://schemas.microsoft.com/office/2007/relationships/media" Target="../media/media14.wav"/><Relationship Id="rId21" Type="http://schemas.openxmlformats.org/officeDocument/2006/relationships/image" Target="../media/image17.png"/><Relationship Id="rId7" Type="http://schemas.microsoft.com/office/2007/relationships/media" Target="../media/media16.wav"/><Relationship Id="rId12" Type="http://schemas.openxmlformats.org/officeDocument/2006/relationships/image" Target="../media/image15.png"/><Relationship Id="rId17" Type="http://schemas.microsoft.com/office/2007/relationships/hdphoto" Target="../media/hdphoto11.wdp"/><Relationship Id="rId2" Type="http://schemas.openxmlformats.org/officeDocument/2006/relationships/audio" Target="../media/media10.wav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15.wav"/><Relationship Id="rId11" Type="http://schemas.microsoft.com/office/2007/relationships/hdphoto" Target="../media/hdphoto9.wdp"/><Relationship Id="rId5" Type="http://schemas.microsoft.com/office/2007/relationships/media" Target="../media/media15.wav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audio" Target="../media/media1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wav"/><Relationship Id="rId13" Type="http://schemas.microsoft.com/office/2007/relationships/hdphoto" Target="../media/hdphoto10.wdp"/><Relationship Id="rId18" Type="http://schemas.openxmlformats.org/officeDocument/2006/relationships/image" Target="../media/image18.png"/><Relationship Id="rId3" Type="http://schemas.microsoft.com/office/2007/relationships/media" Target="../media/media17.wav"/><Relationship Id="rId21" Type="http://schemas.openxmlformats.org/officeDocument/2006/relationships/image" Target="../media/image13.png"/><Relationship Id="rId7" Type="http://schemas.microsoft.com/office/2007/relationships/media" Target="../media/media19.wav"/><Relationship Id="rId12" Type="http://schemas.openxmlformats.org/officeDocument/2006/relationships/image" Target="../media/image15.png"/><Relationship Id="rId17" Type="http://schemas.microsoft.com/office/2007/relationships/hdphoto" Target="../media/hdphoto3.wdp"/><Relationship Id="rId2" Type="http://schemas.openxmlformats.org/officeDocument/2006/relationships/audio" Target="../media/media10.wav"/><Relationship Id="rId16" Type="http://schemas.openxmlformats.org/officeDocument/2006/relationships/image" Target="../media/image5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18.wav"/><Relationship Id="rId11" Type="http://schemas.microsoft.com/office/2007/relationships/hdphoto" Target="../media/hdphoto9.wdp"/><Relationship Id="rId5" Type="http://schemas.microsoft.com/office/2007/relationships/media" Target="../media/media18.wav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19" Type="http://schemas.microsoft.com/office/2007/relationships/hdphoto" Target="../media/hdphoto12.wdp"/><Relationship Id="rId4" Type="http://schemas.openxmlformats.org/officeDocument/2006/relationships/audio" Target="../media/media1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microsoft.com/office/2007/relationships/hdphoto" Target="../media/hdphoto10.wdp"/><Relationship Id="rId18" Type="http://schemas.openxmlformats.org/officeDocument/2006/relationships/image" Target="../media/image19.png"/><Relationship Id="rId3" Type="http://schemas.microsoft.com/office/2007/relationships/media" Target="../media/media20.wav"/><Relationship Id="rId21" Type="http://schemas.openxmlformats.org/officeDocument/2006/relationships/image" Target="../media/image17.png"/><Relationship Id="rId7" Type="http://schemas.microsoft.com/office/2007/relationships/media" Target="../media/media22.wav"/><Relationship Id="rId12" Type="http://schemas.openxmlformats.org/officeDocument/2006/relationships/image" Target="../media/image15.png"/><Relationship Id="rId17" Type="http://schemas.microsoft.com/office/2007/relationships/hdphoto" Target="../media/hdphoto3.wdp"/><Relationship Id="rId2" Type="http://schemas.openxmlformats.org/officeDocument/2006/relationships/audio" Target="../media/media10.wav"/><Relationship Id="rId16" Type="http://schemas.openxmlformats.org/officeDocument/2006/relationships/image" Target="../media/image5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21.wav"/><Relationship Id="rId11" Type="http://schemas.microsoft.com/office/2007/relationships/hdphoto" Target="../media/hdphoto9.wdp"/><Relationship Id="rId5" Type="http://schemas.microsoft.com/office/2007/relationships/media" Target="../media/media21.wav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19" Type="http://schemas.microsoft.com/office/2007/relationships/hdphoto" Target="../media/hdphoto13.wdp"/><Relationship Id="rId4" Type="http://schemas.openxmlformats.org/officeDocument/2006/relationships/audio" Target="../media/media20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microsoft.com/office/2007/relationships/hdphoto" Target="../media/hdphoto14.wdp"/><Relationship Id="rId18" Type="http://schemas.openxmlformats.org/officeDocument/2006/relationships/image" Target="../media/image5.png"/><Relationship Id="rId3" Type="http://schemas.microsoft.com/office/2007/relationships/media" Target="../media/media23.wav"/><Relationship Id="rId21" Type="http://schemas.openxmlformats.org/officeDocument/2006/relationships/image" Target="../media/image17.png"/><Relationship Id="rId7" Type="http://schemas.microsoft.com/office/2007/relationships/media" Target="../media/media25.wav"/><Relationship Id="rId12" Type="http://schemas.openxmlformats.org/officeDocument/2006/relationships/image" Target="../media/image20.png"/><Relationship Id="rId17" Type="http://schemas.microsoft.com/office/2007/relationships/hdphoto" Target="../media/hdphoto16.wdp"/><Relationship Id="rId2" Type="http://schemas.openxmlformats.org/officeDocument/2006/relationships/audio" Target="../media/media10.wav"/><Relationship Id="rId16" Type="http://schemas.openxmlformats.org/officeDocument/2006/relationships/image" Target="../media/image22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24.wav"/><Relationship Id="rId11" Type="http://schemas.microsoft.com/office/2007/relationships/hdphoto" Target="../media/hdphoto2.wdp"/><Relationship Id="rId5" Type="http://schemas.microsoft.com/office/2007/relationships/media" Target="../media/media24.wav"/><Relationship Id="rId15" Type="http://schemas.microsoft.com/office/2007/relationships/hdphoto" Target="../media/hdphoto15.wdp"/><Relationship Id="rId10" Type="http://schemas.openxmlformats.org/officeDocument/2006/relationships/image" Target="../media/image4.png"/><Relationship Id="rId19" Type="http://schemas.microsoft.com/office/2007/relationships/hdphoto" Target="../media/hdphoto3.wdp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microsoft.com/office/2007/relationships/hdphoto" Target="../media/hdphoto14.wdp"/><Relationship Id="rId18" Type="http://schemas.openxmlformats.org/officeDocument/2006/relationships/image" Target="../media/image5.png"/><Relationship Id="rId3" Type="http://schemas.microsoft.com/office/2007/relationships/media" Target="../media/media26.wav"/><Relationship Id="rId21" Type="http://schemas.openxmlformats.org/officeDocument/2006/relationships/image" Target="../media/image17.png"/><Relationship Id="rId7" Type="http://schemas.microsoft.com/office/2007/relationships/media" Target="../media/media28.wav"/><Relationship Id="rId12" Type="http://schemas.openxmlformats.org/officeDocument/2006/relationships/image" Target="../media/image20.png"/><Relationship Id="rId17" Type="http://schemas.microsoft.com/office/2007/relationships/hdphoto" Target="../media/hdphoto17.wdp"/><Relationship Id="rId2" Type="http://schemas.openxmlformats.org/officeDocument/2006/relationships/audio" Target="../media/media10.wav"/><Relationship Id="rId16" Type="http://schemas.openxmlformats.org/officeDocument/2006/relationships/image" Target="../media/image24.png"/><Relationship Id="rId20" Type="http://schemas.openxmlformats.org/officeDocument/2006/relationships/image" Target="../media/image10.png"/><Relationship Id="rId1" Type="http://schemas.microsoft.com/office/2007/relationships/media" Target="../media/media10.wav"/><Relationship Id="rId6" Type="http://schemas.openxmlformats.org/officeDocument/2006/relationships/audio" Target="../media/media27.wav"/><Relationship Id="rId11" Type="http://schemas.microsoft.com/office/2007/relationships/hdphoto" Target="../media/hdphoto2.wdp"/><Relationship Id="rId5" Type="http://schemas.microsoft.com/office/2007/relationships/media" Target="../media/media27.wav"/><Relationship Id="rId15" Type="http://schemas.microsoft.com/office/2007/relationships/hdphoto" Target="../media/hdphoto15.wdp"/><Relationship Id="rId10" Type="http://schemas.openxmlformats.org/officeDocument/2006/relationships/image" Target="../media/image4.png"/><Relationship Id="rId19" Type="http://schemas.microsoft.com/office/2007/relationships/hdphoto" Target="../media/hdphoto3.wdp"/><Relationship Id="rId4" Type="http://schemas.openxmlformats.org/officeDocument/2006/relationships/audio" Target="../media/media26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Kleuren, </a:t>
            </a:r>
            <a:br>
              <a:rPr lang="nl-NL" dirty="0" smtClean="0"/>
            </a:br>
            <a:r>
              <a:rPr lang="nl-NL" dirty="0" smtClean="0"/>
              <a:t>Welke Piet hoort bij welke schoorsteen?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5817" r="13150" b="16398"/>
          <a:stretch/>
        </p:blipFill>
        <p:spPr>
          <a:xfrm>
            <a:off x="3089564" y="3061855"/>
            <a:ext cx="2341418" cy="19119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6012873" y="3061855"/>
            <a:ext cx="2299854" cy="1911928"/>
          </a:xfrm>
          <a:prstGeom prst="rect">
            <a:avLst/>
          </a:prstGeom>
        </p:spPr>
      </p:pic>
      <p:pic>
        <p:nvPicPr>
          <p:cNvPr id="7" name="Afbeelding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01" y="5383803"/>
            <a:ext cx="1352550" cy="1009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35884" r="7520" b="16557"/>
          <a:stretch/>
        </p:blipFill>
        <p:spPr>
          <a:xfrm>
            <a:off x="360218" y="3061855"/>
            <a:ext cx="2341418" cy="1911927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1327" y="5783853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3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36010" r="9005" b="16319"/>
          <a:stretch/>
        </p:blipFill>
        <p:spPr>
          <a:xfrm>
            <a:off x="3435927" y="3061854"/>
            <a:ext cx="2327564" cy="19119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6012873" y="3061855"/>
            <a:ext cx="2299854" cy="1911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7" y="980728"/>
            <a:ext cx="1832903" cy="23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47" b="16794"/>
          <a:stretch/>
        </p:blipFill>
        <p:spPr>
          <a:xfrm>
            <a:off x="330063" y="3061854"/>
            <a:ext cx="2848373" cy="19119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1852244" cy="234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89" y="908720"/>
            <a:ext cx="1939234" cy="2340000"/>
          </a:xfrm>
          <a:prstGeom prst="rect">
            <a:avLst/>
          </a:prstGeom>
        </p:spPr>
      </p:pic>
      <p:pic>
        <p:nvPicPr>
          <p:cNvPr id="10" name="Afbeelding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48" y="5445224"/>
            <a:ext cx="1352550" cy="1009650"/>
          </a:xfrm>
          <a:prstGeom prst="rect">
            <a:avLst/>
          </a:prstGeom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576" y="5798688"/>
            <a:ext cx="609600" cy="6096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7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             In welke schoorsteen moet deze </a:t>
            </a:r>
            <a:br>
              <a:rPr lang="nl-NL" dirty="0" smtClean="0"/>
            </a:br>
            <a:r>
              <a:rPr lang="nl-NL" dirty="0" smtClean="0"/>
              <a:t>                       Piet de cadeautjes doen?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5" b="97312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1887105" cy="23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55" b="16373"/>
          <a:stretch/>
        </p:blipFill>
        <p:spPr>
          <a:xfrm>
            <a:off x="5652120" y="3429000"/>
            <a:ext cx="2791215" cy="19119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5817" r="13150" b="16398"/>
          <a:stretch/>
        </p:blipFill>
        <p:spPr>
          <a:xfrm>
            <a:off x="3419872" y="3429000"/>
            <a:ext cx="2341418" cy="19119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842393" y="3429000"/>
            <a:ext cx="2299854" cy="19119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17232"/>
            <a:ext cx="1352550" cy="100965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162" y="5717257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9936" y="281940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57600" y="27446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38127" y="2819400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62934 0.123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6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             In welke schoorsteen moet deze </a:t>
            </a:r>
            <a:br>
              <a:rPr lang="nl-NL" dirty="0" smtClean="0"/>
            </a:br>
            <a:r>
              <a:rPr lang="nl-NL" dirty="0" smtClean="0"/>
              <a:t>                       Piet de cadeautjes doen?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55" b="16373"/>
          <a:stretch/>
        </p:blipFill>
        <p:spPr>
          <a:xfrm>
            <a:off x="5652120" y="3429000"/>
            <a:ext cx="2791215" cy="19119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5817" r="13150" b="16398"/>
          <a:stretch/>
        </p:blipFill>
        <p:spPr>
          <a:xfrm>
            <a:off x="3419872" y="3429000"/>
            <a:ext cx="2341418" cy="19119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842393" y="3429000"/>
            <a:ext cx="2299854" cy="19119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0"/>
            <a:ext cx="1939234" cy="234000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8" y="5517232"/>
            <a:ext cx="1352550" cy="100965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0586" y="571725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9968" y="2770909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82574" y="2763982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28184" y="2750127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0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4861 L 0.03282 0.1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             In welke schoorsteen moet deze </a:t>
            </a:r>
            <a:br>
              <a:rPr lang="nl-NL" dirty="0" smtClean="0"/>
            </a:br>
            <a:r>
              <a:rPr lang="nl-NL" dirty="0" smtClean="0"/>
              <a:t>                       Piet de cadeautjes doen?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55" b="16373"/>
          <a:stretch/>
        </p:blipFill>
        <p:spPr>
          <a:xfrm>
            <a:off x="5652120" y="3429000"/>
            <a:ext cx="2791215" cy="19119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5817" r="13150" b="16398"/>
          <a:stretch/>
        </p:blipFill>
        <p:spPr>
          <a:xfrm>
            <a:off x="3419872" y="3429000"/>
            <a:ext cx="2341418" cy="19119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842393" y="3429000"/>
            <a:ext cx="2299854" cy="19119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" y="260648"/>
            <a:ext cx="1892183" cy="234000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17232"/>
            <a:ext cx="1352550" cy="100965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8368" y="2840182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71455" y="2840182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28184" y="2840182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8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0764 0.1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72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 In welke schoorsteen moet deze </a:t>
            </a:r>
            <a:br>
              <a:rPr lang="nl-NL" dirty="0"/>
            </a:br>
            <a:r>
              <a:rPr lang="nl-NL" dirty="0"/>
              <a:t>                       Piet de cadeautjes doen?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5" b="100000" l="0" r="89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4" t="36044" r="6686" b="15015"/>
          <a:stretch/>
        </p:blipFill>
        <p:spPr>
          <a:xfrm>
            <a:off x="748144" y="3283527"/>
            <a:ext cx="2403997" cy="1953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36349" r="9578" b="14943"/>
          <a:stretch/>
        </p:blipFill>
        <p:spPr>
          <a:xfrm>
            <a:off x="3366654" y="3283528"/>
            <a:ext cx="2378287" cy="1953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0" t="36499" r="10337" b="14908"/>
          <a:stretch/>
        </p:blipFill>
        <p:spPr>
          <a:xfrm>
            <a:off x="5999018" y="3283526"/>
            <a:ext cx="2299855" cy="19534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4" y="471057"/>
            <a:ext cx="1813952" cy="2340000"/>
          </a:xfrm>
          <a:prstGeom prst="rect">
            <a:avLst/>
          </a:prstGeom>
        </p:spPr>
      </p:pic>
      <p:pic>
        <p:nvPicPr>
          <p:cNvPr id="7" name="Afbeelding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1352550" cy="100965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41438" y="2708563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491880" y="267392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00192" y="2673926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8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-0.07523 L 0.01875 0.1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8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 In welke schoorsteen moet deze </a:t>
            </a:r>
            <a:br>
              <a:rPr lang="nl-NL" dirty="0"/>
            </a:br>
            <a:r>
              <a:rPr lang="nl-NL" dirty="0"/>
              <a:t>                       Piet de cadeautjes doen?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5" b="100000" l="0" r="89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4" t="36044" r="6686" b="15015"/>
          <a:stretch/>
        </p:blipFill>
        <p:spPr>
          <a:xfrm>
            <a:off x="748144" y="3283527"/>
            <a:ext cx="2403997" cy="1953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36349" r="9578" b="14943"/>
          <a:stretch/>
        </p:blipFill>
        <p:spPr>
          <a:xfrm>
            <a:off x="3366654" y="3283528"/>
            <a:ext cx="2378287" cy="1953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0" t="36499" r="10337" b="14908"/>
          <a:stretch/>
        </p:blipFill>
        <p:spPr>
          <a:xfrm>
            <a:off x="5999018" y="3283526"/>
            <a:ext cx="2299855" cy="1953493"/>
          </a:xfrm>
          <a:prstGeom prst="rect">
            <a:avLst/>
          </a:prstGeom>
        </p:spPr>
      </p:pic>
      <p:pic>
        <p:nvPicPr>
          <p:cNvPr id="7" name="Afbeelding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65528"/>
            <a:ext cx="1352550" cy="1009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8753"/>
            <a:ext cx="1852244" cy="23400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8368" y="270856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61287" y="282875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28184" y="2708564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4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65469 0.1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6" y="5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 In welke schoorsteen moet deze </a:t>
            </a:r>
            <a:br>
              <a:rPr lang="nl-NL" dirty="0"/>
            </a:br>
            <a:r>
              <a:rPr lang="nl-NL" dirty="0"/>
              <a:t>                       Piet de cadeautjes doen?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5" b="100000" l="0" r="89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4" t="36044" r="6686" b="15015"/>
          <a:stretch/>
        </p:blipFill>
        <p:spPr>
          <a:xfrm>
            <a:off x="748144" y="3283527"/>
            <a:ext cx="2403997" cy="1953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36349" r="9578" b="14943"/>
          <a:stretch/>
        </p:blipFill>
        <p:spPr>
          <a:xfrm>
            <a:off x="3366654" y="3283528"/>
            <a:ext cx="2378287" cy="1953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0" t="36499" r="10337" b="14908"/>
          <a:stretch/>
        </p:blipFill>
        <p:spPr>
          <a:xfrm>
            <a:off x="5999018" y="3283526"/>
            <a:ext cx="2299855" cy="1953493"/>
          </a:xfrm>
          <a:prstGeom prst="rect">
            <a:avLst/>
          </a:prstGeom>
        </p:spPr>
      </p:pic>
      <p:pic>
        <p:nvPicPr>
          <p:cNvPr id="7" name="Afbeelding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1352550" cy="1009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897303" cy="23400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8368" y="278476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63888" y="277091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00192" y="2673928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4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5313 0.134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66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In welke schoorsteen moet deze </a:t>
            </a:r>
            <a:br>
              <a:rPr lang="nl-NL" dirty="0"/>
            </a:br>
            <a:r>
              <a:rPr lang="nl-NL" dirty="0"/>
              <a:t>                       Piet de cadeautjes doen?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6012873" y="3061855"/>
            <a:ext cx="2299854" cy="1911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36010" r="9005" b="16319"/>
          <a:stretch/>
        </p:blipFill>
        <p:spPr>
          <a:xfrm>
            <a:off x="3435927" y="3061854"/>
            <a:ext cx="2327564" cy="19119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4524" b="83095" l="5316" r="92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8" t="38048" r="16868" b="17975"/>
          <a:stretch/>
        </p:blipFill>
        <p:spPr>
          <a:xfrm>
            <a:off x="803564" y="3138054"/>
            <a:ext cx="2119745" cy="17595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32904" cy="234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73216"/>
            <a:ext cx="1352550" cy="100965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8368" y="2482699"/>
            <a:ext cx="609600" cy="6096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57600" y="252845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28184" y="2540852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2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34879 0.112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56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/>
              <a:t>In welke schoorsteen moet deze </a:t>
            </a:r>
            <a:br>
              <a:rPr lang="nl-NL" dirty="0"/>
            </a:br>
            <a:r>
              <a:rPr lang="nl-NL" dirty="0"/>
              <a:t>                       Piet de cadeautjes doen?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2" t="35271" r="12782" b="16715"/>
          <a:stretch/>
        </p:blipFill>
        <p:spPr>
          <a:xfrm>
            <a:off x="6012873" y="3061855"/>
            <a:ext cx="2299854" cy="19119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36010" r="9005" b="16319"/>
          <a:stretch/>
        </p:blipFill>
        <p:spPr>
          <a:xfrm>
            <a:off x="3435927" y="3061854"/>
            <a:ext cx="2327564" cy="19119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429" b="85000" l="4983" r="87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8" t="38048" r="16868" b="17975"/>
          <a:stretch/>
        </p:blipFill>
        <p:spPr>
          <a:xfrm>
            <a:off x="803564" y="3138054"/>
            <a:ext cx="2119745" cy="17595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887105" cy="2340000"/>
          </a:xfrm>
          <a:prstGeom prst="rect">
            <a:avLst/>
          </a:prstGeom>
        </p:spPr>
      </p:pic>
      <p:pic>
        <p:nvPicPr>
          <p:cNvPr id="5" name="Afbeelding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73216"/>
            <a:ext cx="1352550" cy="100965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3568" y="5717257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88368" y="251460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57600" y="245225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28184" y="2431472"/>
            <a:ext cx="609600" cy="609600"/>
          </a:xfrm>
          <a:prstGeom prst="rect">
            <a:avLst/>
          </a:prstGeom>
        </p:spPr>
      </p:pic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19-11-2014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9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3073 0.091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45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68</Words>
  <Application>Microsoft Office PowerPoint</Application>
  <PresentationFormat>Diavoorstelling (4:3)</PresentationFormat>
  <Paragraphs>29</Paragraphs>
  <Slides>10</Slides>
  <Notes>0</Notes>
  <HiddenSlides>0</HiddenSlides>
  <MMClips>34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Papier</vt:lpstr>
      <vt:lpstr>Kleuren,  Welke Piet hoort bij welke schoorsteen?</vt:lpstr>
      <vt:lpstr>             In welke schoorsteen moet deze                         Piet de cadeautjes doen? </vt:lpstr>
      <vt:lpstr>             In welke schoorsteen moet deze                         Piet de cadeautjes doen? </vt:lpstr>
      <vt:lpstr>             In welke schoorsteen moet deze                         Piet de cadeautjes doen? </vt:lpstr>
      <vt:lpstr> In welke schoorsteen moet deze                         Piet de cadeautjes doen? </vt:lpstr>
      <vt:lpstr> In welke schoorsteen moet deze                         Piet de cadeautjes doen? </vt:lpstr>
      <vt:lpstr> In welke schoorsteen moet deze                         Piet de cadeautjes doen? </vt:lpstr>
      <vt:lpstr>In welke schoorsteen moet deze                         Piet de cadeautjes doen? </vt:lpstr>
      <vt:lpstr>In welke schoorsteen moet deze                         Piet de cadeautjes doen?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Kleuren,  Welke Piet hoort bij welke schoorsteen?</dc:title>
  <dc:creator>Annie</dc:creator>
  <cp:lastModifiedBy>Annie</cp:lastModifiedBy>
  <cp:revision>16</cp:revision>
  <dcterms:created xsi:type="dcterms:W3CDTF">2014-11-07T16:14:55Z</dcterms:created>
  <dcterms:modified xsi:type="dcterms:W3CDTF">2014-11-19T17:53:51Z</dcterms:modified>
</cp:coreProperties>
</file>