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21-7-2014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21-7-2014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21-7-2014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21-7-2014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21-7-2014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21-7-2014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21-7-2014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21-7-2014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21-7-2014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21-7-2014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21-7-2014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AE157-0B47-49E7-A001-053496F66680}" type="datetimeFigureOut">
              <a:rPr lang="nl-NL" smtClean="0"/>
              <a:pPr/>
              <a:t>21-7-2014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1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88641"/>
            <a:ext cx="8812787" cy="642137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9144000" y="6705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35771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10 - kopi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411760" y="161258"/>
            <a:ext cx="4392488" cy="6588731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9144000" y="6705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40731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2 - kopi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7505" y="548682"/>
            <a:ext cx="8958788" cy="5763487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91440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1932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3 - kopi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7506" y="404665"/>
            <a:ext cx="8898159" cy="5930433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91440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4141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4 - kopi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188642"/>
            <a:ext cx="7920880" cy="6552727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9252520" y="6705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3883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5 - kopi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006" y="404665"/>
            <a:ext cx="8856983" cy="5904656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91440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44835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6 - kopi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4" y="116633"/>
            <a:ext cx="8712967" cy="6534725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9144000" y="6705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6114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7 - kopi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6910" y="836713"/>
            <a:ext cx="8829135" cy="4968552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9144000" y="6705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283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Tijdelijke aanduiding voor inhoud 3" descr="8 - kopi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2861" y="1556793"/>
            <a:ext cx="8986599" cy="4608512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9252520" y="6705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6091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9 - kopi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776" y="80779"/>
            <a:ext cx="5944577" cy="6660590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91440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1277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0</Words>
  <Application>Microsoft Office PowerPoint</Application>
  <PresentationFormat>Diavoorstelling (4:3)</PresentationFormat>
  <Paragraphs>0</Paragraphs>
  <Slides>10</Slides>
  <Notes>0</Notes>
  <HiddenSlides>0</HiddenSlides>
  <MMClips>10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Office-thema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Yvonne</dc:creator>
  <cp:lastModifiedBy>Yvonne</cp:lastModifiedBy>
  <cp:revision>9</cp:revision>
  <dcterms:created xsi:type="dcterms:W3CDTF">2014-07-21T14:06:56Z</dcterms:created>
  <dcterms:modified xsi:type="dcterms:W3CDTF">2014-07-21T15:45:01Z</dcterms:modified>
</cp:coreProperties>
</file>