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 spd="slow"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AE157-0B47-49E7-A001-053496F66680}" type="datetimeFigureOut">
              <a:rPr lang="nl-NL" smtClean="0"/>
              <a:pPr/>
              <a:t>21-7-2014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2374-3C1A-4653-940A-5DBC7AF72DA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 descr="1 - kop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1"/>
            <a:ext cx="8812787" cy="6421377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3577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10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11760" y="161258"/>
            <a:ext cx="4392488" cy="6588731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073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2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5" y="548682"/>
            <a:ext cx="8958788" cy="5763487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193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3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6" y="404665"/>
            <a:ext cx="8898159" cy="5930433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14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4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88642"/>
            <a:ext cx="7920880" cy="6552727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25252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388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5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006" y="404665"/>
            <a:ext cx="8856983" cy="5904656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4483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6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4" y="116633"/>
            <a:ext cx="8712967" cy="6534725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611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7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6910" y="836713"/>
            <a:ext cx="8829135" cy="496855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283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 descr="8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861" y="1556793"/>
            <a:ext cx="8986599" cy="4608512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252520" y="6705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60918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9 - kopi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776" y="80779"/>
            <a:ext cx="5944577" cy="6660590"/>
          </a:xfrm>
        </p:spPr>
      </p:pic>
      <p:pic>
        <p:nvPicPr>
          <p:cNvPr id="5" name="Opgenomen geluid">
            <a:hlinkClick r:id="" action="ppaction://media"/>
          </p:cNvPr>
          <p:cNvPicPr>
            <a:picLocks noRot="1" noChangeAspect="1"/>
          </p:cNvPicPr>
          <p:nvPr>
            <a:wavAudioFile r:embed="rId1" name="Opgenomen geluid"/>
          </p:nvPr>
        </p:nvPicPr>
        <p:blipFill>
          <a:blip r:embed="rId4" cstate="print"/>
          <a:stretch>
            <a:fillRect/>
          </a:stretch>
        </p:blipFill>
        <p:spPr>
          <a:xfrm>
            <a:off x="91440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12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Diavoorstelling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Yvonne</dc:creator>
  <cp:lastModifiedBy>Yvonne</cp:lastModifiedBy>
  <cp:revision>9</cp:revision>
  <dcterms:created xsi:type="dcterms:W3CDTF">2014-07-21T14:06:56Z</dcterms:created>
  <dcterms:modified xsi:type="dcterms:W3CDTF">2014-07-21T15:45:01Z</dcterms:modified>
</cp:coreProperties>
</file>