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BE734-8D14-4798-92C2-38F7E7DB0607}" type="datetimeFigureOut">
              <a:rPr lang="nl-NL" smtClean="0"/>
              <a:t>30-3-2014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94B76-F19F-4F52-9A5D-B1F98D9A0C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58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6E35-C57D-41DC-BF02-242C57E159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282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6E35-C57D-41DC-BF02-242C57E159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45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6E35-C57D-41DC-BF02-242C57E159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73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6E35-C57D-41DC-BF02-242C57E159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26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6E35-C57D-41DC-BF02-242C57E159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03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6E35-C57D-41DC-BF02-242C57E159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86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6E35-C57D-41DC-BF02-242C57E159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0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6E35-C57D-41DC-BF02-242C57E159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63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6E35-C57D-41DC-BF02-242C57E159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92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6E35-C57D-41DC-BF02-242C57E159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04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6E35-C57D-41DC-BF02-242C57E159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74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A6E35-C57D-41DC-BF02-242C57E159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2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8.wav"/><Relationship Id="rId18" Type="http://schemas.openxmlformats.org/officeDocument/2006/relationships/audio" Target="../media/media10.wav"/><Relationship Id="rId26" Type="http://schemas.openxmlformats.org/officeDocument/2006/relationships/image" Target="../media/image7.png"/><Relationship Id="rId3" Type="http://schemas.microsoft.com/office/2007/relationships/media" Target="../media/media3.wav"/><Relationship Id="rId21" Type="http://schemas.openxmlformats.org/officeDocument/2006/relationships/slideLayout" Target="../slideLayouts/slideLayout7.xml"/><Relationship Id="rId7" Type="http://schemas.microsoft.com/office/2007/relationships/media" Target="../media/media5.wav"/><Relationship Id="rId12" Type="http://schemas.openxmlformats.org/officeDocument/2006/relationships/audio" Target="../media/media7.wav"/><Relationship Id="rId17" Type="http://schemas.microsoft.com/office/2007/relationships/media" Target="../media/media10.wav"/><Relationship Id="rId25" Type="http://schemas.openxmlformats.org/officeDocument/2006/relationships/image" Target="../media/image6.png"/><Relationship Id="rId33" Type="http://schemas.openxmlformats.org/officeDocument/2006/relationships/image" Target="../media/image13.png"/><Relationship Id="rId2" Type="http://schemas.openxmlformats.org/officeDocument/2006/relationships/audio" Target="../media/media2.wav"/><Relationship Id="rId16" Type="http://schemas.openxmlformats.org/officeDocument/2006/relationships/audio" Target="../media/media9.wav"/><Relationship Id="rId20" Type="http://schemas.openxmlformats.org/officeDocument/2006/relationships/audio" Target="../media/media11.wav"/><Relationship Id="rId29" Type="http://schemas.openxmlformats.org/officeDocument/2006/relationships/image" Target="../media/image10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microsoft.com/office/2007/relationships/media" Target="../media/media7.wav"/><Relationship Id="rId24" Type="http://schemas.openxmlformats.org/officeDocument/2006/relationships/image" Target="../media/image5.png"/><Relationship Id="rId32" Type="http://schemas.openxmlformats.org/officeDocument/2006/relationships/image" Target="../media/image2.png"/><Relationship Id="rId5" Type="http://schemas.microsoft.com/office/2007/relationships/media" Target="../media/media4.wav"/><Relationship Id="rId15" Type="http://schemas.microsoft.com/office/2007/relationships/media" Target="../media/media9.wav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audio" Target="../media/media6.wav"/><Relationship Id="rId19" Type="http://schemas.microsoft.com/office/2007/relationships/media" Target="../media/media11.wav"/><Relationship Id="rId31" Type="http://schemas.openxmlformats.org/officeDocument/2006/relationships/image" Target="../media/image12.png"/><Relationship Id="rId4" Type="http://schemas.openxmlformats.org/officeDocument/2006/relationships/audio" Target="../media/media3.wav"/><Relationship Id="rId9" Type="http://schemas.microsoft.com/office/2007/relationships/media" Target="../media/media6.wav"/><Relationship Id="rId14" Type="http://schemas.openxmlformats.org/officeDocument/2006/relationships/audio" Target="../media/media8.wav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8" Type="http://schemas.openxmlformats.org/officeDocument/2006/relationships/audio" Target="../media/media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177" y="0"/>
            <a:ext cx="11044225" cy="68831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Pasen </a:t>
            </a:r>
            <a:endParaRPr lang="nl-NL" dirty="0"/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668344" y="4869160"/>
            <a:ext cx="1080000" cy="10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5644360"/>
            <a:ext cx="609600" cy="609600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96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274">
            <a:off x="365709" y="1354594"/>
            <a:ext cx="1486636" cy="180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1894">
            <a:off x="5222655" y="497581"/>
            <a:ext cx="1486637" cy="180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293">
            <a:off x="6449791" y="4051245"/>
            <a:ext cx="1486638" cy="180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838">
            <a:off x="7288324" y="1691802"/>
            <a:ext cx="1486636" cy="180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452">
            <a:off x="4760839" y="2565388"/>
            <a:ext cx="1470726" cy="180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2793">
            <a:off x="2361889" y="2864519"/>
            <a:ext cx="1486636" cy="180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046">
            <a:off x="2545488" y="368759"/>
            <a:ext cx="1486636" cy="180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492">
            <a:off x="687302" y="4319439"/>
            <a:ext cx="1486636" cy="1800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263" y="4593715"/>
            <a:ext cx="1486636" cy="1800000"/>
          </a:xfrm>
          <a:prstGeom prst="rect">
            <a:avLst/>
          </a:prstGeom>
        </p:spPr>
      </p:pic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72921" y="659159"/>
            <a:ext cx="609600" cy="609600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162779" y="248198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098221" y="49559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475490" y="892434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393696" y="2397233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886603" y="2092433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77721" y="4149079"/>
            <a:ext cx="609600" cy="609600"/>
          </a:xfrm>
          <a:prstGeom prst="rect">
            <a:avLst/>
          </a:prstGeom>
        </p:spPr>
      </p:pic>
      <p:pic>
        <p:nvPicPr>
          <p:cNvPr id="18" name="Opgenomen gelui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699164" y="4884115"/>
            <a:ext cx="609600" cy="609600"/>
          </a:xfrm>
          <a:prstGeom prst="rect">
            <a:avLst/>
          </a:prstGeom>
        </p:spPr>
      </p:pic>
      <p:pic>
        <p:nvPicPr>
          <p:cNvPr id="19" name="Opgenomen gelui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085090" y="4453879"/>
            <a:ext cx="609600" cy="609600"/>
          </a:xfrm>
          <a:prstGeom prst="rect">
            <a:avLst/>
          </a:prstGeom>
        </p:spPr>
      </p:pic>
      <p:pic>
        <p:nvPicPr>
          <p:cNvPr id="20" name="Opgenomen gelui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51317" y="5784115"/>
            <a:ext cx="609600" cy="609600"/>
          </a:xfrm>
          <a:prstGeom prst="rect">
            <a:avLst/>
          </a:prstGeom>
        </p:spPr>
      </p:pic>
      <p:sp>
        <p:nvSpPr>
          <p:cNvPr id="21" name="Tijdelijke aanduiding voor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64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2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52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4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4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44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4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40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40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0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40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394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394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388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1388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showWhenStopped="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415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15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 showWhenStopped="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</Words>
  <Application>Microsoft Office PowerPoint</Application>
  <PresentationFormat>Diavoorstelling (4:3)</PresentationFormat>
  <Paragraphs>5</Paragraphs>
  <Slides>2</Slides>
  <Notes>0</Notes>
  <HiddenSlides>0</HiddenSlides>
  <MMClips>11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Kantoorthema</vt:lpstr>
      <vt:lpstr>Pasen 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Annie</dc:creator>
  <cp:lastModifiedBy>Annie</cp:lastModifiedBy>
  <cp:revision>7</cp:revision>
  <dcterms:created xsi:type="dcterms:W3CDTF">2014-03-28T19:20:12Z</dcterms:created>
  <dcterms:modified xsi:type="dcterms:W3CDTF">2014-03-30T18:50:21Z</dcterms:modified>
</cp:coreProperties>
</file>