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E157-0B47-49E7-A001-053496F66680}" type="datetimeFigureOut">
              <a:rPr lang="nl-NL" smtClean="0"/>
              <a:pPr/>
              <a:t>30-7-2014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1 -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8641"/>
            <a:ext cx="8812787" cy="6421377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57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0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161258"/>
            <a:ext cx="4392488" cy="6588731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5" y="548682"/>
            <a:ext cx="8958788" cy="5763487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19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3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6" y="404665"/>
            <a:ext cx="8898159" cy="5930433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14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4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88642"/>
            <a:ext cx="7920880" cy="6552727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5252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388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5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006" y="404665"/>
            <a:ext cx="8856983" cy="5904656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48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6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4" y="116633"/>
            <a:ext cx="8712967" cy="6534725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61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7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6910" y="836713"/>
            <a:ext cx="8829135" cy="4968552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28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8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861" y="1556793"/>
            <a:ext cx="8986599" cy="4608512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5252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9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9 - k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776" y="80779"/>
            <a:ext cx="5944577" cy="6660590"/>
          </a:xfr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12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(4:3)</PresentationFormat>
  <Paragraphs>0</Paragraphs>
  <Slides>10</Slides>
  <Notes>0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Yvonne</dc:creator>
  <cp:lastModifiedBy>A. de Jonge</cp:lastModifiedBy>
  <cp:revision>9</cp:revision>
  <dcterms:created xsi:type="dcterms:W3CDTF">2014-07-21T14:06:56Z</dcterms:created>
  <dcterms:modified xsi:type="dcterms:W3CDTF">2014-07-30T20:31:20Z</dcterms:modified>
</cp:coreProperties>
</file>