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AE157-0B47-49E7-A001-053496F66680}" type="datetimeFigureOut">
              <a:rPr lang="nl-NL" smtClean="0"/>
              <a:pPr/>
              <a:t>30-7-2014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2374-3C1A-4653-940A-5DBC7AF72DA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 advClick="0" advTm="0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AE157-0B47-49E7-A001-053496F66680}" type="datetimeFigureOut">
              <a:rPr lang="nl-NL" smtClean="0"/>
              <a:pPr/>
              <a:t>30-7-2014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2374-3C1A-4653-940A-5DBC7AF72DA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 advClick="0" advTm="0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AE157-0B47-49E7-A001-053496F66680}" type="datetimeFigureOut">
              <a:rPr lang="nl-NL" smtClean="0"/>
              <a:pPr/>
              <a:t>30-7-2014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2374-3C1A-4653-940A-5DBC7AF72DA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 advClick="0" advTm="0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AE157-0B47-49E7-A001-053496F66680}" type="datetimeFigureOut">
              <a:rPr lang="nl-NL" smtClean="0"/>
              <a:pPr/>
              <a:t>30-7-2014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2374-3C1A-4653-940A-5DBC7AF72DA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 advClick="0" advTm="0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AE157-0B47-49E7-A001-053496F66680}" type="datetimeFigureOut">
              <a:rPr lang="nl-NL" smtClean="0"/>
              <a:pPr/>
              <a:t>30-7-2014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2374-3C1A-4653-940A-5DBC7AF72DA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 advClick="0" advTm="0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AE157-0B47-49E7-A001-053496F66680}" type="datetimeFigureOut">
              <a:rPr lang="nl-NL" smtClean="0"/>
              <a:pPr/>
              <a:t>30-7-2014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2374-3C1A-4653-940A-5DBC7AF72DA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 advClick="0" advTm="0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AE157-0B47-49E7-A001-053496F66680}" type="datetimeFigureOut">
              <a:rPr lang="nl-NL" smtClean="0"/>
              <a:pPr/>
              <a:t>30-7-2014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2374-3C1A-4653-940A-5DBC7AF72DA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 advClick="0" advTm="0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AE157-0B47-49E7-A001-053496F66680}" type="datetimeFigureOut">
              <a:rPr lang="nl-NL" smtClean="0"/>
              <a:pPr/>
              <a:t>30-7-2014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2374-3C1A-4653-940A-5DBC7AF72DA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 advClick="0" advTm="0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AE157-0B47-49E7-A001-053496F66680}" type="datetimeFigureOut">
              <a:rPr lang="nl-NL" smtClean="0"/>
              <a:pPr/>
              <a:t>30-7-2014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2374-3C1A-4653-940A-5DBC7AF72DA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 advClick="0" advTm="0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AE157-0B47-49E7-A001-053496F66680}" type="datetimeFigureOut">
              <a:rPr lang="nl-NL" smtClean="0"/>
              <a:pPr/>
              <a:t>30-7-2014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2374-3C1A-4653-940A-5DBC7AF72DA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 advClick="0" advTm="0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AE157-0B47-49E7-A001-053496F66680}" type="datetimeFigureOut">
              <a:rPr lang="nl-NL" smtClean="0"/>
              <a:pPr/>
              <a:t>30-7-2014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2374-3C1A-4653-940A-5DBC7AF72DA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ransition spd="slow" advClick="0" advTm="0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8AE157-0B47-49E7-A001-053496F66680}" type="datetimeFigureOut">
              <a:rPr lang="nl-NL" smtClean="0"/>
              <a:pPr/>
              <a:t>30-7-2014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02374-3C1A-4653-940A-5DBC7AF72DAC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0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5" Type="http://schemas.openxmlformats.org/officeDocument/2006/relationships/image" Target="../media/image2.pn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2.pn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5" Type="http://schemas.openxmlformats.org/officeDocument/2006/relationships/image" Target="../media/image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5" Type="http://schemas.openxmlformats.org/officeDocument/2006/relationships/image" Target="../media/image2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2.pn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 descr="1 - kopi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188641"/>
            <a:ext cx="8812787" cy="6421377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9144000" y="6705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35771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10 - kopie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411760" y="161258"/>
            <a:ext cx="4392488" cy="6588731"/>
          </a:xfr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9144000" y="6705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40731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2 - kopie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07505" y="548682"/>
            <a:ext cx="8958788" cy="5763487"/>
          </a:xfr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91440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51932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3 - kopie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07506" y="404665"/>
            <a:ext cx="8898159" cy="5930433"/>
          </a:xfr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91440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41418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4 - kopie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539552" y="188642"/>
            <a:ext cx="7920880" cy="6552727"/>
          </a:xfr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9252520" y="6705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53883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5 - kopie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79006" y="404665"/>
            <a:ext cx="8856983" cy="5904656"/>
          </a:xfr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91440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44835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6 - kopie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79514" y="116633"/>
            <a:ext cx="8712967" cy="6534725"/>
          </a:xfr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9144000" y="6705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56114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7 - kopie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86910" y="836713"/>
            <a:ext cx="8829135" cy="4968552"/>
          </a:xfr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9144000" y="6705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52838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4" name="Tijdelijke aanduiding voor inhoud 3" descr="8 - kopie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82861" y="1556793"/>
            <a:ext cx="8986599" cy="4608512"/>
          </a:xfr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9252520" y="6705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60918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3" descr="9 - kopie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795776" y="80779"/>
            <a:ext cx="5944577" cy="6660590"/>
          </a:xfrm>
        </p:spPr>
      </p:pic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91440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 advTm="51277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Diavoorstelling (4:3)</PresentationFormat>
  <Paragraphs>0</Paragraphs>
  <Slides>10</Slides>
  <Notes>0</Notes>
  <HiddenSlides>0</HiddenSlides>
  <MMClips>10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Yvonne</dc:creator>
  <cp:lastModifiedBy>A. de Jonge</cp:lastModifiedBy>
  <cp:revision>9</cp:revision>
  <dcterms:created xsi:type="dcterms:W3CDTF">2014-07-21T14:06:56Z</dcterms:created>
  <dcterms:modified xsi:type="dcterms:W3CDTF">2014-07-30T20:31:20Z</dcterms:modified>
</cp:coreProperties>
</file>