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C59A0D-3537-4916-8264-24656BB9F8CE}" type="datetimeFigureOut">
              <a:rPr lang="nl-NL" smtClean="0"/>
              <a:t>25-5-2014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6AF408-DD59-47B6-9ABF-70D4D0F56AE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69984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F9C81-80C9-4D85-AA8C-60FBB09912BF}" type="datetime1">
              <a:rPr lang="nl-NL" smtClean="0"/>
              <a:t>25-5-2014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49181-7648-435D-A80B-2DF0A173375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28486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45E7B-8846-46B0-9D9D-22E01E2A2DA3}" type="datetime1">
              <a:rPr lang="nl-NL" smtClean="0"/>
              <a:t>25-5-2014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49181-7648-435D-A80B-2DF0A173375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87996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8ADA8-C7AB-488C-AC83-4C1374CEB0D3}" type="datetime1">
              <a:rPr lang="nl-NL" smtClean="0"/>
              <a:t>25-5-2014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49181-7648-435D-A80B-2DF0A173375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895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ABD06-A6C2-493E-B9C4-86E7A0FF235F}" type="datetime1">
              <a:rPr lang="nl-NL" smtClean="0"/>
              <a:t>25-5-2014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49181-7648-435D-A80B-2DF0A173375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48392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9B682-4AC2-497A-9D63-85AA50E3C8F1}" type="datetime1">
              <a:rPr lang="nl-NL" smtClean="0"/>
              <a:t>25-5-2014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49181-7648-435D-A80B-2DF0A173375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52964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568FF-E322-489C-A316-DBFB6C8918F8}" type="datetime1">
              <a:rPr lang="nl-NL" smtClean="0"/>
              <a:t>25-5-2014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49181-7648-435D-A80B-2DF0A173375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23423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9F85C-235A-4989-9394-639FB53006DD}" type="datetime1">
              <a:rPr lang="nl-NL" smtClean="0"/>
              <a:t>25-5-2014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49181-7648-435D-A80B-2DF0A173375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107485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89D51-F12D-4A88-BCF1-19F7D5D4F14D}" type="datetime1">
              <a:rPr lang="nl-NL" smtClean="0"/>
              <a:t>25-5-2014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49181-7648-435D-A80B-2DF0A173375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7623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6E241-186D-4A8E-8343-4837F80BC9A8}" type="datetime1">
              <a:rPr lang="nl-NL" smtClean="0"/>
              <a:t>25-5-2014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49181-7648-435D-A80B-2DF0A173375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874317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A5E54-7144-4538-9076-1C3C2FCBF1E0}" type="datetime1">
              <a:rPr lang="nl-NL" smtClean="0"/>
              <a:t>25-5-2014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49181-7648-435D-A80B-2DF0A173375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02235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1BB11-878F-43AE-A4CB-C5D0096D91F0}" type="datetime1">
              <a:rPr lang="nl-NL" smtClean="0"/>
              <a:t>25-5-2014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49181-7648-435D-A80B-2DF0A173375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97051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52FC25-532D-4885-8232-8746EA99F565}" type="datetime1">
              <a:rPr lang="nl-NL" smtClean="0"/>
              <a:t>25-5-2014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249181-7648-435D-A80B-2DF0A173375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36929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5" Type="http://schemas.openxmlformats.org/officeDocument/2006/relationships/image" Target="../media/image7.jp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3568" y="692696"/>
            <a:ext cx="7772400" cy="1470025"/>
          </a:xfrm>
        </p:spPr>
        <p:txBody>
          <a:bodyPr/>
          <a:lstStyle/>
          <a:p>
            <a:r>
              <a:rPr lang="nl-NL" dirty="0" smtClean="0"/>
              <a:t>Liedjes bij het thema “Dit ben ik”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2276872"/>
            <a:ext cx="2857500" cy="3324225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67544" y="5915744"/>
            <a:ext cx="609600" cy="609600"/>
          </a:xfrm>
          <a:prstGeom prst="rect">
            <a:avLst/>
          </a:prstGeom>
        </p:spPr>
      </p:pic>
      <p:sp>
        <p:nvSpPr>
          <p:cNvPr id="6" name="Actieknop: Verder of Volgende 5">
            <a:hlinkClick r:id="" action="ppaction://hlinkshowjump?jump=nextslide" highlightClick="1"/>
          </p:cNvPr>
          <p:cNvSpPr/>
          <p:nvPr/>
        </p:nvSpPr>
        <p:spPr>
          <a:xfrm>
            <a:off x="8028384" y="5805264"/>
            <a:ext cx="720080" cy="7200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D1553-4314-4FD1-AF34-5C8D1ECEBFA6}" type="datetime1">
              <a:rPr lang="nl-NL" smtClean="0"/>
              <a:t>25-5-2014</a:t>
            </a:fld>
            <a:endParaRPr lang="nl-NL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33654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1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</a:t>
            </a:r>
            <a:r>
              <a:rPr lang="nl-NL" dirty="0" smtClean="0"/>
              <a:t>k heb twee mooie oren</a:t>
            </a: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1268760"/>
            <a:ext cx="3096344" cy="2760420"/>
          </a:xfrm>
          <a:prstGeom prst="rect">
            <a:avLst/>
          </a:prstGeom>
        </p:spPr>
      </p:pic>
      <p:sp>
        <p:nvSpPr>
          <p:cNvPr id="6" name="Tekstvak 5"/>
          <p:cNvSpPr txBox="1"/>
          <p:nvPr/>
        </p:nvSpPr>
        <p:spPr>
          <a:xfrm>
            <a:off x="1691680" y="4637290"/>
            <a:ext cx="56886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 smtClean="0"/>
              <a:t>Ik heb twee mooie oren, één hier en ook één daar.</a:t>
            </a:r>
          </a:p>
          <a:p>
            <a:pPr algn="ctr"/>
            <a:r>
              <a:rPr lang="nl-NL" dirty="0" smtClean="0"/>
              <a:t>Daar kan ik jou mee horen, vind je dat niet raar?</a:t>
            </a:r>
          </a:p>
          <a:p>
            <a:pPr algn="ctr"/>
            <a:r>
              <a:rPr lang="nl-NL" dirty="0" smtClean="0"/>
              <a:t>En dit hier zijn mijn ogen, mijn wangen en mijn kin,</a:t>
            </a:r>
          </a:p>
          <a:p>
            <a:pPr algn="ctr"/>
            <a:r>
              <a:rPr lang="nl-NL" dirty="0"/>
              <a:t>m</a:t>
            </a:r>
            <a:r>
              <a:rPr lang="nl-NL" dirty="0" smtClean="0"/>
              <a:t>ijn mondje en mijn neusje met snotjes erin.</a:t>
            </a:r>
          </a:p>
          <a:p>
            <a:pPr algn="ctr"/>
            <a:endParaRPr lang="nl-NL" dirty="0"/>
          </a:p>
        </p:txBody>
      </p:sp>
      <p:pic>
        <p:nvPicPr>
          <p:cNvPr id="7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3568" y="5809818"/>
            <a:ext cx="609600" cy="609600"/>
          </a:xfrm>
          <a:prstGeom prst="rect">
            <a:avLst/>
          </a:prstGeom>
        </p:spPr>
      </p:pic>
      <p:sp>
        <p:nvSpPr>
          <p:cNvPr id="8" name="Actieknop: Verder of Volgende 7">
            <a:hlinkClick r:id="" action="ppaction://hlinkshowjump?jump=nextslide" highlightClick="1"/>
          </p:cNvPr>
          <p:cNvSpPr/>
          <p:nvPr/>
        </p:nvSpPr>
        <p:spPr>
          <a:xfrm>
            <a:off x="7956376" y="5809818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2B7DC-36A7-4A00-A1F4-8EE49E1C74D0}" type="datetime1">
              <a:rPr lang="nl-NL" smtClean="0"/>
              <a:t>25-5-2014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10808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2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Dit zijn mijn wangetjes</a:t>
            </a:r>
            <a:endParaRPr lang="nl-NL" dirty="0"/>
          </a:p>
        </p:txBody>
      </p:sp>
      <p:pic>
        <p:nvPicPr>
          <p:cNvPr id="5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55576" y="5877272"/>
            <a:ext cx="609600" cy="60960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1412776"/>
            <a:ext cx="2143125" cy="2143125"/>
          </a:xfrm>
          <a:prstGeom prst="rect">
            <a:avLst/>
          </a:prstGeom>
        </p:spPr>
      </p:pic>
      <p:sp>
        <p:nvSpPr>
          <p:cNvPr id="8" name="Tekstvak 7"/>
          <p:cNvSpPr txBox="1"/>
          <p:nvPr/>
        </p:nvSpPr>
        <p:spPr>
          <a:xfrm>
            <a:off x="1979712" y="3789040"/>
            <a:ext cx="51845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Dit zijn mijn wangetjes en dit is mijn kin,</a:t>
            </a:r>
          </a:p>
          <a:p>
            <a:r>
              <a:rPr lang="nl-NL" dirty="0"/>
              <a:t>d</a:t>
            </a:r>
            <a:r>
              <a:rPr lang="nl-NL" dirty="0" smtClean="0"/>
              <a:t>it is mijn mondje met tandjes erin.</a:t>
            </a:r>
          </a:p>
          <a:p>
            <a:r>
              <a:rPr lang="nl-NL" dirty="0" smtClean="0"/>
              <a:t>Dit zijn mijn oortjes , mijn oogjes, mijn haar,</a:t>
            </a:r>
          </a:p>
          <a:p>
            <a:r>
              <a:rPr lang="nl-NL" dirty="0"/>
              <a:t>n</a:t>
            </a:r>
            <a:r>
              <a:rPr lang="nl-NL" dirty="0" smtClean="0"/>
              <a:t>u nog mijn neusje en dan ben ik klaar.</a:t>
            </a:r>
            <a:endParaRPr lang="nl-NL" dirty="0"/>
          </a:p>
        </p:txBody>
      </p:sp>
      <p:sp>
        <p:nvSpPr>
          <p:cNvPr id="9" name="Actieknop: Verder of Volgende 8">
            <a:hlinkClick r:id="" action="ppaction://hlinkshowjump?jump=nextslide" highlightClick="1"/>
          </p:cNvPr>
          <p:cNvSpPr/>
          <p:nvPr/>
        </p:nvSpPr>
        <p:spPr>
          <a:xfrm>
            <a:off x="8028384" y="5805264"/>
            <a:ext cx="72008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18EBB-4DB7-4658-BBDB-E5985EF9BD14}" type="datetime1">
              <a:rPr lang="nl-NL" smtClean="0"/>
              <a:t>25-5-2014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72126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4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De olifant</a:t>
            </a:r>
            <a:endParaRPr lang="nl-NL" dirty="0"/>
          </a:p>
        </p:txBody>
      </p:sp>
      <p:pic>
        <p:nvPicPr>
          <p:cNvPr id="3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1560" y="5805264"/>
            <a:ext cx="609600" cy="609600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340768"/>
            <a:ext cx="5091992" cy="2851516"/>
          </a:xfrm>
          <a:prstGeom prst="rect">
            <a:avLst/>
          </a:prstGeom>
        </p:spPr>
      </p:pic>
      <p:sp>
        <p:nvSpPr>
          <p:cNvPr id="5" name="Tekstvak 4"/>
          <p:cNvSpPr txBox="1"/>
          <p:nvPr/>
        </p:nvSpPr>
        <p:spPr>
          <a:xfrm>
            <a:off x="2051720" y="4509120"/>
            <a:ext cx="50919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 smtClean="0"/>
              <a:t>Jongens, meisjes aan de kant,</a:t>
            </a:r>
          </a:p>
          <a:p>
            <a:pPr algn="ctr"/>
            <a:r>
              <a:rPr lang="nl-NL" dirty="0"/>
              <a:t>w</a:t>
            </a:r>
            <a:r>
              <a:rPr lang="nl-NL" dirty="0" smtClean="0"/>
              <a:t>ant daar komt de olifant</a:t>
            </a:r>
          </a:p>
          <a:p>
            <a:pPr algn="ctr"/>
            <a:r>
              <a:rPr lang="nl-NL" dirty="0" smtClean="0"/>
              <a:t>Grote voeten, grote oren </a:t>
            </a:r>
          </a:p>
          <a:p>
            <a:pPr algn="ctr"/>
            <a:r>
              <a:rPr lang="nl-NL" dirty="0" smtClean="0"/>
              <a:t>En een lange slurf van voren.</a:t>
            </a:r>
          </a:p>
          <a:p>
            <a:pPr algn="ctr"/>
            <a:r>
              <a:rPr lang="nl-NL" dirty="0" smtClean="0"/>
              <a:t>Jongens meisjes aan de kant,</a:t>
            </a:r>
          </a:p>
          <a:p>
            <a:pPr algn="ctr"/>
            <a:r>
              <a:rPr lang="nl-NL" dirty="0"/>
              <a:t>w</a:t>
            </a:r>
            <a:r>
              <a:rPr lang="nl-NL" dirty="0" smtClean="0"/>
              <a:t>ant daar komt de olifant.</a:t>
            </a:r>
            <a:endParaRPr lang="nl-NL" dirty="0"/>
          </a:p>
        </p:txBody>
      </p:sp>
      <p:sp>
        <p:nvSpPr>
          <p:cNvPr id="6" name="Actieknop: Verder of Volgende 5">
            <a:hlinkClick r:id="" action="ppaction://hlinkshowjump?jump=nextslide" highlightClick="1"/>
          </p:cNvPr>
          <p:cNvSpPr/>
          <p:nvPr/>
        </p:nvSpPr>
        <p:spPr>
          <a:xfrm>
            <a:off x="7812360" y="5661248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604BB-B317-4286-9F49-7EEE2F43F43C}" type="datetime1">
              <a:rPr lang="nl-NL" smtClean="0"/>
              <a:t>25-5-2014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31758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61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Knijp eens in je neus.</a:t>
            </a:r>
            <a:endParaRPr lang="nl-NL" dirty="0"/>
          </a:p>
        </p:txBody>
      </p:sp>
      <p:sp>
        <p:nvSpPr>
          <p:cNvPr id="4" name="Rechthoek 3"/>
          <p:cNvSpPr/>
          <p:nvPr/>
        </p:nvSpPr>
        <p:spPr>
          <a:xfrm>
            <a:off x="3995936" y="2132856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nl-NL" dirty="0" smtClean="0"/>
          </a:p>
          <a:p>
            <a:pPr algn="ctr"/>
            <a:r>
              <a:rPr lang="nl-NL" dirty="0" smtClean="0"/>
              <a:t>Knijp eens in je neus,</a:t>
            </a:r>
          </a:p>
          <a:p>
            <a:pPr algn="ctr"/>
            <a:r>
              <a:rPr lang="nl-NL" dirty="0" smtClean="0"/>
              <a:t>trek eens aan je oren.</a:t>
            </a:r>
          </a:p>
          <a:p>
            <a:pPr algn="ctr"/>
            <a:r>
              <a:rPr lang="nl-NL" dirty="0" smtClean="0"/>
              <a:t>Stap eens naar opzij,</a:t>
            </a:r>
          </a:p>
          <a:p>
            <a:pPr algn="ctr"/>
            <a:r>
              <a:rPr lang="nl-NL" dirty="0" smtClean="0"/>
              <a:t>naar achter en naar voren.</a:t>
            </a:r>
          </a:p>
          <a:p>
            <a:pPr algn="ctr"/>
            <a:r>
              <a:rPr lang="nl-NL" dirty="0" smtClean="0"/>
              <a:t>Draai eens in het rond,</a:t>
            </a:r>
          </a:p>
          <a:p>
            <a:pPr algn="ctr"/>
            <a:r>
              <a:rPr lang="nl-NL" dirty="0"/>
              <a:t>e</a:t>
            </a:r>
            <a:r>
              <a:rPr lang="nl-NL" dirty="0" smtClean="0"/>
              <a:t>n sla eens op je knie.</a:t>
            </a:r>
          </a:p>
          <a:p>
            <a:pPr algn="ctr"/>
            <a:r>
              <a:rPr lang="nl-NL" dirty="0" smtClean="0"/>
              <a:t>Spring, spring, spring,</a:t>
            </a:r>
          </a:p>
          <a:p>
            <a:pPr algn="ctr"/>
            <a:r>
              <a:rPr lang="nl-NL" dirty="0"/>
              <a:t>é</a:t>
            </a:r>
            <a:r>
              <a:rPr lang="nl-NL" dirty="0" smtClean="0"/>
              <a:t>én, twee, drie</a:t>
            </a: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479911" y="1435402"/>
            <a:ext cx="3404177" cy="4392488"/>
          </a:xfrm>
          <a:prstGeom prst="rect">
            <a:avLst/>
          </a:prstGeom>
        </p:spPr>
      </p:pic>
      <p:pic>
        <p:nvPicPr>
          <p:cNvPr id="6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67544" y="5949280"/>
            <a:ext cx="609600" cy="609600"/>
          </a:xfrm>
          <a:prstGeom prst="rect">
            <a:avLst/>
          </a:prstGeom>
        </p:spPr>
      </p:pic>
      <p:sp>
        <p:nvSpPr>
          <p:cNvPr id="7" name="Actieknop: Verder of Volgende 6">
            <a:hlinkClick r:id="" action="ppaction://hlinkshowjump?jump=nextslide" highlightClick="1"/>
          </p:cNvPr>
          <p:cNvSpPr/>
          <p:nvPr/>
        </p:nvSpPr>
        <p:spPr>
          <a:xfrm>
            <a:off x="7882069" y="5733256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189D3-D55E-48C9-BB88-FDE51B8A8948}" type="datetime1">
              <a:rPr lang="nl-NL" smtClean="0"/>
              <a:t>25-5-2014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8647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4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We gaan tanden poetsen.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0FDEB-712E-4FF2-850B-4B1A4F062E21}" type="datetime1">
              <a:rPr lang="nl-NL" smtClean="0"/>
              <a:t>25-5-2014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5" name="Rechthoek 4"/>
          <p:cNvSpPr/>
          <p:nvPr/>
        </p:nvSpPr>
        <p:spPr>
          <a:xfrm>
            <a:off x="3972450" y="2580799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NL" dirty="0"/>
              <a:t>Ja wij gaan tanden poetsen</a:t>
            </a:r>
            <a:br>
              <a:rPr lang="nl-NL" dirty="0"/>
            </a:br>
            <a:r>
              <a:rPr lang="nl-NL" dirty="0"/>
              <a:t>met de tandenborstel,</a:t>
            </a:r>
            <a:br>
              <a:rPr lang="nl-NL" dirty="0"/>
            </a:br>
            <a:r>
              <a:rPr lang="nl-NL" dirty="0"/>
              <a:t>in onze mond.</a:t>
            </a:r>
          </a:p>
          <a:p>
            <a:r>
              <a:rPr lang="nl-NL" dirty="0"/>
              <a:t>We gaan van links naar rechts,</a:t>
            </a:r>
            <a:br>
              <a:rPr lang="nl-NL" dirty="0"/>
            </a:br>
            <a:r>
              <a:rPr lang="nl-NL" dirty="0"/>
              <a:t>en van onder naar boven,</a:t>
            </a:r>
            <a:br>
              <a:rPr lang="nl-NL" dirty="0"/>
            </a:br>
            <a:r>
              <a:rPr lang="nl-NL" dirty="0"/>
              <a:t>helemaal in ‘t rond.</a:t>
            </a:r>
          </a:p>
          <a:p>
            <a:r>
              <a:rPr lang="nl-NL" dirty="0"/>
              <a:t>Ja, </a:t>
            </a:r>
            <a:r>
              <a:rPr lang="nl-NL" dirty="0" smtClean="0"/>
              <a:t>wij </a:t>
            </a:r>
            <a:r>
              <a:rPr lang="nl-NL" dirty="0"/>
              <a:t>gaan poetsen </a:t>
            </a:r>
            <a:r>
              <a:rPr lang="nl-NL" dirty="0" err="1"/>
              <a:t>poetsen</a:t>
            </a:r>
            <a:r>
              <a:rPr lang="nl-NL" dirty="0"/>
              <a:t> </a:t>
            </a:r>
            <a:r>
              <a:rPr lang="nl-NL" dirty="0" err="1"/>
              <a:t>poetsen</a:t>
            </a:r>
            <a:r>
              <a:rPr lang="nl-NL" dirty="0"/>
              <a:t> </a:t>
            </a:r>
            <a:r>
              <a:rPr lang="nl-NL" dirty="0" err="1"/>
              <a:t>poetsen</a:t>
            </a:r>
            <a:r>
              <a:rPr lang="nl-NL" dirty="0"/>
              <a:t>,</a:t>
            </a:r>
            <a:br>
              <a:rPr lang="nl-NL" dirty="0"/>
            </a:br>
            <a:r>
              <a:rPr lang="nl-NL" dirty="0"/>
              <a:t>poetsen </a:t>
            </a:r>
            <a:r>
              <a:rPr lang="nl-NL" dirty="0" err="1"/>
              <a:t>poetsen</a:t>
            </a:r>
            <a:r>
              <a:rPr lang="nl-NL" dirty="0"/>
              <a:t> </a:t>
            </a:r>
            <a:r>
              <a:rPr lang="nl-NL" dirty="0" err="1"/>
              <a:t>poetsen</a:t>
            </a:r>
            <a:r>
              <a:rPr lang="nl-NL" dirty="0"/>
              <a:t> </a:t>
            </a:r>
            <a:r>
              <a:rPr lang="nl-NL" dirty="0" err="1"/>
              <a:t>poetsen</a:t>
            </a:r>
            <a:r>
              <a:rPr lang="nl-NL" dirty="0"/>
              <a:t>!</a:t>
            </a: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568" y="2348880"/>
            <a:ext cx="2648320" cy="2772162"/>
          </a:xfrm>
          <a:prstGeom prst="rect">
            <a:avLst/>
          </a:prstGeom>
        </p:spPr>
      </p:pic>
      <p:sp>
        <p:nvSpPr>
          <p:cNvPr id="7" name="Actieknop: Verder of Volgende 6">
            <a:hlinkClick r:id="" action="ppaction://hlinkshowjump?jump=nextslide" highlightClick="1"/>
          </p:cNvPr>
          <p:cNvSpPr/>
          <p:nvPr/>
        </p:nvSpPr>
        <p:spPr>
          <a:xfrm>
            <a:off x="7956376" y="5752652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94768" y="575265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969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31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Hoofd, schouders, knie en teen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1334431"/>
            <a:ext cx="3782913" cy="3056594"/>
          </a:xfrm>
          <a:prstGeom prst="rect">
            <a:avLst/>
          </a:prstGeom>
        </p:spPr>
      </p:pic>
      <p:sp>
        <p:nvSpPr>
          <p:cNvPr id="4" name="Tekstvak 3"/>
          <p:cNvSpPr txBox="1"/>
          <p:nvPr/>
        </p:nvSpPr>
        <p:spPr>
          <a:xfrm>
            <a:off x="1691680" y="4653136"/>
            <a:ext cx="56166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 smtClean="0"/>
              <a:t>Hoofd, schouders, knie en teen, knie en teen.</a:t>
            </a:r>
          </a:p>
          <a:p>
            <a:pPr algn="ctr"/>
            <a:r>
              <a:rPr lang="nl-NL" dirty="0" smtClean="0"/>
              <a:t>Hoofd , schouders, knie en teen, knie en teen.</a:t>
            </a:r>
          </a:p>
          <a:p>
            <a:pPr algn="ctr"/>
            <a:r>
              <a:rPr lang="nl-NL" dirty="0" smtClean="0"/>
              <a:t>Ogen, oren, puntje van je neus.</a:t>
            </a:r>
          </a:p>
          <a:p>
            <a:pPr algn="ctr"/>
            <a:r>
              <a:rPr lang="nl-NL" dirty="0" smtClean="0"/>
              <a:t>Hoofd, schouders, knie en teen, knie en teen.</a:t>
            </a:r>
          </a:p>
        </p:txBody>
      </p:sp>
      <p:pic>
        <p:nvPicPr>
          <p:cNvPr id="5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11560" y="6021288"/>
            <a:ext cx="609600" cy="609600"/>
          </a:xfrm>
          <a:prstGeom prst="rect">
            <a:avLst/>
          </a:prstGeom>
        </p:spPr>
      </p:pic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7E989-E9D3-43A7-A40B-2C346AA53F20}" type="datetime1">
              <a:rPr lang="nl-NL" smtClean="0"/>
              <a:t>25-5-2014</a:t>
            </a:fld>
            <a:endParaRPr lang="nl-NL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8" name="Actieknop: Introductiepagina 7">
            <a:hlinkClick r:id="" action="ppaction://hlinkshowjump?jump=firstslide" highlightClick="1"/>
          </p:cNvPr>
          <p:cNvSpPr/>
          <p:nvPr/>
        </p:nvSpPr>
        <p:spPr>
          <a:xfrm>
            <a:off x="7884368" y="5781473"/>
            <a:ext cx="720000" cy="7200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53630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4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272</Words>
  <Application>Microsoft Office PowerPoint</Application>
  <PresentationFormat>Diavoorstelling (4:3)</PresentationFormat>
  <Paragraphs>51</Paragraphs>
  <Slides>7</Slides>
  <Notes>0</Notes>
  <HiddenSlides>0</HiddenSlides>
  <MMClips>7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8" baseType="lpstr">
      <vt:lpstr>Kantoorthema</vt:lpstr>
      <vt:lpstr>Liedjes bij het thema “Dit ben ik”</vt:lpstr>
      <vt:lpstr>Ik heb twee mooie oren</vt:lpstr>
      <vt:lpstr>Dit zijn mijn wangetjes</vt:lpstr>
      <vt:lpstr>De olifant</vt:lpstr>
      <vt:lpstr>Knijp eens in je neus.</vt:lpstr>
      <vt:lpstr>We gaan tanden poetsen.</vt:lpstr>
      <vt:lpstr>Hoofd, schouders, knie en teen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Liedjes bij het thema “Dit ben ik</dc:title>
  <dc:creator>Annie</dc:creator>
  <cp:lastModifiedBy>Annie</cp:lastModifiedBy>
  <cp:revision>8</cp:revision>
  <dcterms:created xsi:type="dcterms:W3CDTF">2014-05-25T19:39:14Z</dcterms:created>
  <dcterms:modified xsi:type="dcterms:W3CDTF">2014-05-25T21:03:29Z</dcterms:modified>
</cp:coreProperties>
</file>