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66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35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27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22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8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14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65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51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62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2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3D8E-2660-48BC-840B-7E5C0ACBF905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95C0-A774-4EEE-986E-F6F4D1360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1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2.jp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47564" y="2852936"/>
            <a:ext cx="6419056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  <a:latin typeface="Algerian" panose="04020705040A02060702" pitchFamily="82" charset="0"/>
              </a:rPr>
              <a:t>Routineliedjes</a:t>
            </a:r>
            <a:endParaRPr lang="nl-NL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Afbeelding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1666875" cy="1304925"/>
          </a:xfrm>
          <a:prstGeom prst="rect">
            <a:avLst/>
          </a:prstGeom>
        </p:spPr>
      </p:pic>
      <p:pic>
        <p:nvPicPr>
          <p:cNvPr id="11" name="Afbeelding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2" y="583127"/>
            <a:ext cx="2043751" cy="1800000"/>
          </a:xfrm>
          <a:prstGeom prst="rect">
            <a:avLst/>
          </a:prstGeom>
        </p:spPr>
      </p:pic>
      <p:pic>
        <p:nvPicPr>
          <p:cNvPr id="12" name="Afbeelding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59227"/>
            <a:ext cx="1447800" cy="14478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7672164" y="1758381"/>
            <a:ext cx="1303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opruimen</a:t>
            </a:r>
            <a:endParaRPr lang="nl-NL" sz="1000" dirty="0"/>
          </a:p>
        </p:txBody>
      </p:sp>
      <p:pic>
        <p:nvPicPr>
          <p:cNvPr id="14" name="Afbeelding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4620857"/>
            <a:ext cx="2447925" cy="16764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83568" y="6066586"/>
            <a:ext cx="195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Eten en drinken</a:t>
            </a:r>
            <a:endParaRPr lang="nl-NL" dirty="0"/>
          </a:p>
        </p:txBody>
      </p:sp>
      <p:pic>
        <p:nvPicPr>
          <p:cNvPr id="16" name="Afbeelding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76" y="4535132"/>
            <a:ext cx="2476500" cy="184785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851922" y="6066586"/>
            <a:ext cx="18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Stamp je voeten</a:t>
            </a:r>
            <a:endParaRPr lang="nl-NL" dirty="0"/>
          </a:p>
        </p:txBody>
      </p:sp>
      <p:pic>
        <p:nvPicPr>
          <p:cNvPr id="18" name="Afbeelding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56" y="4620857"/>
            <a:ext cx="2286000" cy="1571625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6739183" y="625854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Dag, dag allemaal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2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Goedemorgen allemaal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619672" y="414908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i="1" dirty="0" smtClean="0">
                <a:effectLst/>
              </a:rPr>
              <a:t>“Goedemorgen allemaal, hebben jullie lekker geslapen? Goedemorgen allemaal, wat fijn dat jullie er zijn!”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25" y="1556792"/>
            <a:ext cx="2949000" cy="2308646"/>
          </a:xfrm>
          <a:prstGeom prst="rect">
            <a:avLst/>
          </a:prstGeom>
        </p:spPr>
      </p:pic>
      <p:sp>
        <p:nvSpPr>
          <p:cNvPr id="8" name="Actieknop: Introductiepagina 7">
            <a:hlinkClick r:id="" action="ppaction://hlinkshowjump?jump=firstslide" highlightClick="1"/>
          </p:cNvPr>
          <p:cNvSpPr/>
          <p:nvPr/>
        </p:nvSpPr>
        <p:spPr>
          <a:xfrm>
            <a:off x="7946210" y="5805224"/>
            <a:ext cx="72008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072" y="580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Kringliedje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051862" cy="268787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124850" y="2451435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“Wij </a:t>
            </a:r>
            <a:r>
              <a:rPr lang="nl-NL" i="1" dirty="0"/>
              <a:t>lopen hier, wij lopen </a:t>
            </a:r>
            <a:r>
              <a:rPr lang="nl-NL" i="1" dirty="0" smtClean="0"/>
              <a:t>daar,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en komen allemaal bij elkaar </a:t>
            </a:r>
            <a:r>
              <a:rPr lang="nl-NL" i="1" dirty="0" smtClean="0"/>
              <a:t>.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 smtClean="0"/>
              <a:t>Pak </a:t>
            </a:r>
            <a:r>
              <a:rPr lang="nl-NL" i="1" dirty="0"/>
              <a:t>je stoel en zet dat ding </a:t>
            </a:r>
            <a:r>
              <a:rPr lang="nl-NL" i="1" dirty="0" smtClean="0"/>
              <a:t>,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naast een andere en maak een </a:t>
            </a:r>
            <a:r>
              <a:rPr lang="nl-NL" i="1" dirty="0" smtClean="0"/>
              <a:t>kring.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 smtClean="0"/>
              <a:t>Hoor </a:t>
            </a:r>
            <a:r>
              <a:rPr lang="nl-NL" i="1" dirty="0"/>
              <a:t>wat ik zing, ring ringeling </a:t>
            </a:r>
            <a:r>
              <a:rPr lang="nl-NL" i="1" dirty="0" smtClean="0"/>
              <a:t>,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het wordt nu vast een mooie </a:t>
            </a:r>
            <a:r>
              <a:rPr lang="nl-NL" i="1" dirty="0" smtClean="0"/>
              <a:t>kring.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1 2 3 nog even </a:t>
            </a:r>
            <a:r>
              <a:rPr lang="nl-NL" i="1" dirty="0" smtClean="0"/>
              <a:t>maar, 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en onze mooie kring is klaar </a:t>
            </a:r>
            <a:r>
              <a:rPr lang="nl-NL" i="1" dirty="0" smtClean="0"/>
              <a:t>.”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</p:txBody>
      </p:sp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668344" y="594928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opruimlied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076056" y="2277531"/>
            <a:ext cx="3078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“Wij </a:t>
            </a:r>
            <a:r>
              <a:rPr lang="nl-NL" i="1" dirty="0"/>
              <a:t>gaan </a:t>
            </a:r>
            <a:r>
              <a:rPr lang="nl-NL" i="1" dirty="0" smtClean="0"/>
              <a:t>opruimen,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wij gaan opruimen </a:t>
            </a:r>
            <a:r>
              <a:rPr lang="nl-NL" i="1" dirty="0" smtClean="0"/>
              <a:t>.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 smtClean="0"/>
              <a:t>Zet </a:t>
            </a:r>
            <a:r>
              <a:rPr lang="nl-NL" i="1" dirty="0"/>
              <a:t>het waar het hoort </a:t>
            </a:r>
            <a:br>
              <a:rPr lang="nl-NL" i="1" dirty="0"/>
            </a:br>
            <a:r>
              <a:rPr lang="nl-NL" i="1" dirty="0"/>
              <a:t>de spullen soort bij </a:t>
            </a:r>
            <a:r>
              <a:rPr lang="nl-NL" i="1" dirty="0" smtClean="0"/>
              <a:t>soort.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 smtClean="0"/>
              <a:t>Wij </a:t>
            </a:r>
            <a:r>
              <a:rPr lang="nl-NL" i="1" dirty="0"/>
              <a:t>gaan </a:t>
            </a:r>
            <a:r>
              <a:rPr lang="nl-NL" i="1" dirty="0" smtClean="0"/>
              <a:t>opruimen,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wij gaan </a:t>
            </a:r>
            <a:r>
              <a:rPr lang="nl-NL" i="1" dirty="0" smtClean="0"/>
              <a:t>opruimen,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ruim de boel maar </a:t>
            </a:r>
            <a:r>
              <a:rPr lang="nl-NL" i="1" dirty="0" smtClean="0"/>
              <a:t>op.”</a:t>
            </a:r>
            <a:r>
              <a:rPr lang="nl-NL" i="1" dirty="0"/>
              <a:t/>
            </a:r>
            <a:br>
              <a:rPr lang="nl-NL" i="1" dirty="0"/>
            </a:b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05" y="2277531"/>
            <a:ext cx="2095872" cy="2095872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879" y="5733256"/>
            <a:ext cx="609600" cy="609600"/>
          </a:xfrm>
          <a:prstGeom prst="rect">
            <a:avLst/>
          </a:prstGeom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758100" y="5805264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3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Eet maar lekker, drink maar lekker.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90800"/>
            <a:ext cx="2447925" cy="16764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95936" y="259080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“Eet maar lekker, drink maar lekker.</a:t>
            </a:r>
          </a:p>
          <a:p>
            <a:r>
              <a:rPr lang="nl-NL" i="1" dirty="0" smtClean="0"/>
              <a:t>Hap, hap, hap, slok, slok, slok.</a:t>
            </a:r>
          </a:p>
          <a:p>
            <a:r>
              <a:rPr lang="nl-NL" i="1" dirty="0" smtClean="0"/>
              <a:t>Dat zal lekker smaken, </a:t>
            </a:r>
          </a:p>
          <a:p>
            <a:r>
              <a:rPr lang="nl-NL" i="1" dirty="0" smtClean="0"/>
              <a:t>dat zal lekker smaken.</a:t>
            </a:r>
          </a:p>
          <a:p>
            <a:r>
              <a:rPr lang="nl-NL" i="1" dirty="0" smtClean="0"/>
              <a:t>Eet maar op, drink maar op.</a:t>
            </a:r>
          </a:p>
          <a:p>
            <a:r>
              <a:rPr lang="nl-NL" i="1" dirty="0" smtClean="0"/>
              <a:t>Eet smakelijk allemaal!”</a:t>
            </a:r>
            <a:endParaRPr lang="nl-NL" i="1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877272"/>
            <a:ext cx="609600" cy="609600"/>
          </a:xfrm>
          <a:prstGeom prst="rect">
            <a:avLst/>
          </a:prstGeom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9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Stamp je voeten!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708920"/>
            <a:ext cx="2476500" cy="18478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139952" y="1412776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“Stamp je voeten, stamp je voeten,</a:t>
            </a:r>
          </a:p>
          <a:p>
            <a:r>
              <a:rPr lang="nl-NL" i="1" dirty="0" smtClean="0"/>
              <a:t>Stamp je voeten helemaal schoon.</a:t>
            </a:r>
          </a:p>
          <a:p>
            <a:endParaRPr lang="nl-NL" i="1" dirty="0"/>
          </a:p>
          <a:p>
            <a:r>
              <a:rPr lang="nl-NL" i="1" dirty="0" smtClean="0"/>
              <a:t>Klop je ………, klop je …….,</a:t>
            </a:r>
          </a:p>
          <a:p>
            <a:r>
              <a:rPr lang="nl-NL" i="1" dirty="0" smtClean="0"/>
              <a:t>Klop je ……… helemaal schoon.</a:t>
            </a:r>
          </a:p>
          <a:p>
            <a:endParaRPr lang="nl-NL" i="1" dirty="0"/>
          </a:p>
          <a:p>
            <a:r>
              <a:rPr lang="nl-NL" i="1" dirty="0" smtClean="0"/>
              <a:t>Even springen, even springen, </a:t>
            </a:r>
          </a:p>
          <a:p>
            <a:r>
              <a:rPr lang="nl-NL" i="1" dirty="0" smtClean="0"/>
              <a:t>Even springen allemaal.</a:t>
            </a:r>
          </a:p>
          <a:p>
            <a:endParaRPr lang="nl-NL" i="1" dirty="0"/>
          </a:p>
          <a:p>
            <a:r>
              <a:rPr lang="nl-NL" i="1" dirty="0" smtClean="0"/>
              <a:t>Voeten vegen, voeten vegen, </a:t>
            </a:r>
          </a:p>
          <a:p>
            <a:r>
              <a:rPr lang="nl-NL" i="1" dirty="0" smtClean="0"/>
              <a:t>Voeten vegen op de mat.</a:t>
            </a:r>
          </a:p>
          <a:p>
            <a:endParaRPr lang="nl-NL" i="1" dirty="0"/>
          </a:p>
          <a:p>
            <a:r>
              <a:rPr lang="nl-NL" i="1" dirty="0" smtClean="0"/>
              <a:t>Ga maar zitten, ga maar zitten,</a:t>
            </a:r>
          </a:p>
          <a:p>
            <a:r>
              <a:rPr lang="nl-NL" i="1" dirty="0" smtClean="0"/>
              <a:t>Ga maar zitten op je stoel.”</a:t>
            </a:r>
            <a:endParaRPr lang="nl-NL" i="1" dirty="0"/>
          </a:p>
        </p:txBody>
      </p:sp>
      <p:sp>
        <p:nvSpPr>
          <p:cNvPr id="5" name="Rechthoek 4"/>
          <p:cNvSpPr/>
          <p:nvPr/>
        </p:nvSpPr>
        <p:spPr>
          <a:xfrm>
            <a:off x="3491880" y="54020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i="1" dirty="0" smtClean="0">
                <a:solidFill>
                  <a:srgbClr val="FF0000"/>
                </a:solidFill>
              </a:rPr>
              <a:t>Op de stippen kun je variëren met :</a:t>
            </a:r>
          </a:p>
          <a:p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nl-NL" i="1" dirty="0" smtClean="0">
                <a:solidFill>
                  <a:srgbClr val="FF0000"/>
                </a:solidFill>
              </a:rPr>
              <a:t>anden, kleren, knieën, billen, haren.</a:t>
            </a:r>
          </a:p>
          <a:p>
            <a:endParaRPr lang="nl-NL" i="1" dirty="0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6020547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7884368" y="5910147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3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Dag, dag allemaal!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" y="2553131"/>
            <a:ext cx="2954655" cy="20313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22754" y="2553131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“Dag, dag allemaal, </a:t>
            </a:r>
          </a:p>
          <a:p>
            <a:r>
              <a:rPr lang="nl-NL" i="1" dirty="0" smtClean="0"/>
              <a:t>dag, dag, allemaal.</a:t>
            </a:r>
          </a:p>
          <a:p>
            <a:r>
              <a:rPr lang="nl-NL" i="1" dirty="0" smtClean="0"/>
              <a:t>Het spelen is al weer voorbij.</a:t>
            </a:r>
          </a:p>
          <a:p>
            <a:r>
              <a:rPr lang="nl-NL" i="1" dirty="0" smtClean="0"/>
              <a:t>Dag, dag allemaal,</a:t>
            </a:r>
          </a:p>
          <a:p>
            <a:r>
              <a:rPr lang="nl-NL" i="1" dirty="0" smtClean="0"/>
              <a:t>Tot de volgende keer,</a:t>
            </a:r>
          </a:p>
          <a:p>
            <a:r>
              <a:rPr lang="nl-NL" i="1" dirty="0" smtClean="0"/>
              <a:t>Dan zien wij elkaar wel weer.</a:t>
            </a:r>
          </a:p>
          <a:p>
            <a:r>
              <a:rPr lang="nl-NL" i="1" dirty="0" smtClean="0"/>
              <a:t>Tot de volgende keer.”</a:t>
            </a:r>
            <a:endParaRPr lang="nl-NL" i="1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805264"/>
            <a:ext cx="609600" cy="609600"/>
          </a:xfrm>
          <a:prstGeom prst="rect">
            <a:avLst/>
          </a:prstGeom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812360" y="5805264"/>
            <a:ext cx="72000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6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232</Words>
  <Application>Microsoft Office PowerPoint</Application>
  <PresentationFormat>Diavoorstelling (4:3)</PresentationFormat>
  <Paragraphs>43</Paragraphs>
  <Slides>7</Slides>
  <Notes>0</Notes>
  <HiddenSlides>0</HiddenSlides>
  <MMClips>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Routineliedjes</vt:lpstr>
      <vt:lpstr>Goedemorgen allemaal</vt:lpstr>
      <vt:lpstr>Kringliedje</vt:lpstr>
      <vt:lpstr>opruimlied</vt:lpstr>
      <vt:lpstr>Eet maar lekker, drink maar lekker.</vt:lpstr>
      <vt:lpstr>Stamp je voeten!</vt:lpstr>
      <vt:lpstr>Dag, dag allemaal!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Routineliedjes</dc:title>
  <dc:creator>Annie</dc:creator>
  <cp:lastModifiedBy>Annie</cp:lastModifiedBy>
  <cp:revision>11</cp:revision>
  <dcterms:created xsi:type="dcterms:W3CDTF">2014-05-05T08:36:40Z</dcterms:created>
  <dcterms:modified xsi:type="dcterms:W3CDTF">2014-05-05T10:31:29Z</dcterms:modified>
</cp:coreProperties>
</file>