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1663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06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35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127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2228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988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414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65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251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162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6245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93D8E-2660-48BC-840B-7E5C0ACBF905}" type="datetimeFigureOut">
              <a:rPr lang="nl-NL" smtClean="0"/>
              <a:t>5-5-2014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395C0-A774-4EEE-986E-F6F4D136072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119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slide" Target="slide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4.xml"/><Relationship Id="rId11" Type="http://schemas.openxmlformats.org/officeDocument/2006/relationships/image" Target="../media/image5.png"/><Relationship Id="rId5" Type="http://schemas.openxmlformats.org/officeDocument/2006/relationships/image" Target="../media/image2.jpg"/><Relationship Id="rId10" Type="http://schemas.openxmlformats.org/officeDocument/2006/relationships/slide" Target="slide6.xml"/><Relationship Id="rId4" Type="http://schemas.openxmlformats.org/officeDocument/2006/relationships/slide" Target="slide3.xml"/><Relationship Id="rId9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8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8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9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147564" y="2852936"/>
            <a:ext cx="6419056" cy="1143000"/>
          </a:xfrm>
        </p:spPr>
        <p:txBody>
          <a:bodyPr/>
          <a:lstStyle/>
          <a:p>
            <a:r>
              <a:rPr lang="nl-NL" dirty="0" smtClean="0">
                <a:solidFill>
                  <a:schemeClr val="tx2"/>
                </a:solidFill>
                <a:latin typeface="Algerian" panose="04020705040A02060702" pitchFamily="82" charset="0"/>
              </a:rPr>
              <a:t>Routineliedjes</a:t>
            </a:r>
            <a:endParaRPr lang="nl-NL" dirty="0">
              <a:solidFill>
                <a:schemeClr val="tx2"/>
              </a:solidFill>
              <a:latin typeface="Algerian" panose="04020705040A02060702" pitchFamily="82" charset="0"/>
            </a:endParaRPr>
          </a:p>
        </p:txBody>
      </p:sp>
      <p:pic>
        <p:nvPicPr>
          <p:cNvPr id="9" name="Afbeelding 8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1666875" cy="1304925"/>
          </a:xfrm>
          <a:prstGeom prst="rect">
            <a:avLst/>
          </a:prstGeom>
        </p:spPr>
      </p:pic>
      <p:pic>
        <p:nvPicPr>
          <p:cNvPr id="11" name="Afbeelding 10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2" y="583127"/>
            <a:ext cx="2043751" cy="1800000"/>
          </a:xfrm>
          <a:prstGeom prst="rect">
            <a:avLst/>
          </a:prstGeom>
        </p:spPr>
      </p:pic>
      <p:pic>
        <p:nvPicPr>
          <p:cNvPr id="12" name="Afbeelding 1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759227"/>
            <a:ext cx="1447800" cy="1447800"/>
          </a:xfrm>
          <a:prstGeom prst="rect">
            <a:avLst/>
          </a:prstGeom>
        </p:spPr>
      </p:pic>
      <p:sp>
        <p:nvSpPr>
          <p:cNvPr id="13" name="Tekstvak 12"/>
          <p:cNvSpPr txBox="1"/>
          <p:nvPr/>
        </p:nvSpPr>
        <p:spPr>
          <a:xfrm>
            <a:off x="7672164" y="1758381"/>
            <a:ext cx="13037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 smtClean="0"/>
              <a:t>opruimen</a:t>
            </a:r>
            <a:endParaRPr lang="nl-NL" sz="1000" dirty="0"/>
          </a:p>
        </p:txBody>
      </p:sp>
      <p:pic>
        <p:nvPicPr>
          <p:cNvPr id="14" name="Afbeelding 13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82" y="4620857"/>
            <a:ext cx="2447925" cy="1676400"/>
          </a:xfrm>
          <a:prstGeom prst="rect">
            <a:avLst/>
          </a:prstGeom>
        </p:spPr>
      </p:pic>
      <p:sp>
        <p:nvSpPr>
          <p:cNvPr id="15" name="Tekstvak 14"/>
          <p:cNvSpPr txBox="1"/>
          <p:nvPr/>
        </p:nvSpPr>
        <p:spPr>
          <a:xfrm>
            <a:off x="683568" y="6066586"/>
            <a:ext cx="1955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Eten en drinken</a:t>
            </a:r>
            <a:endParaRPr lang="nl-NL" dirty="0"/>
          </a:p>
        </p:txBody>
      </p:sp>
      <p:pic>
        <p:nvPicPr>
          <p:cNvPr id="16" name="Afbeelding 15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876" y="4535132"/>
            <a:ext cx="2476500" cy="1847850"/>
          </a:xfrm>
          <a:prstGeom prst="rect">
            <a:avLst/>
          </a:prstGeom>
        </p:spPr>
      </p:pic>
      <p:sp>
        <p:nvSpPr>
          <p:cNvPr id="17" name="Tekstvak 16"/>
          <p:cNvSpPr txBox="1"/>
          <p:nvPr/>
        </p:nvSpPr>
        <p:spPr>
          <a:xfrm>
            <a:off x="3851922" y="6066586"/>
            <a:ext cx="18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Stamp je voeten</a:t>
            </a:r>
            <a:endParaRPr lang="nl-NL" dirty="0"/>
          </a:p>
        </p:txBody>
      </p:sp>
      <p:pic>
        <p:nvPicPr>
          <p:cNvPr id="18" name="Afbeelding 17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156" y="4620857"/>
            <a:ext cx="2286000" cy="1571625"/>
          </a:xfrm>
          <a:prstGeom prst="rect">
            <a:avLst/>
          </a:prstGeom>
        </p:spPr>
      </p:pic>
      <p:sp>
        <p:nvSpPr>
          <p:cNvPr id="19" name="Tekstvak 18"/>
          <p:cNvSpPr txBox="1"/>
          <p:nvPr/>
        </p:nvSpPr>
        <p:spPr>
          <a:xfrm>
            <a:off x="6739183" y="6258545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Dag, dag allemaal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1528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Goedemorgen allemaal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1619672" y="4149080"/>
            <a:ext cx="604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i="1" dirty="0" smtClean="0">
                <a:effectLst/>
              </a:rPr>
              <a:t>“Goedemorgen allemaal, hebben jullie lekker geslapen? Goedemorgen allemaal, wat fijn dat jullie er zijn!”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825" y="1556792"/>
            <a:ext cx="2949000" cy="2308646"/>
          </a:xfrm>
          <a:prstGeom prst="rect">
            <a:avLst/>
          </a:prstGeom>
        </p:spPr>
      </p:pic>
      <p:sp>
        <p:nvSpPr>
          <p:cNvPr id="8" name="Actieknop: Introductiepagina 7">
            <a:hlinkClick r:id="" action="ppaction://hlinkshowjump?jump=firstslide" highlightClick="1"/>
          </p:cNvPr>
          <p:cNvSpPr/>
          <p:nvPr/>
        </p:nvSpPr>
        <p:spPr>
          <a:xfrm>
            <a:off x="7946210" y="5805224"/>
            <a:ext cx="72008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0072" y="58052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61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Kringliedje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48880"/>
            <a:ext cx="3051862" cy="2687878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124850" y="2451435"/>
            <a:ext cx="43924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“Wij </a:t>
            </a:r>
            <a:r>
              <a:rPr lang="nl-NL" i="1" dirty="0"/>
              <a:t>lopen hier, wij lopen </a:t>
            </a:r>
            <a:r>
              <a:rPr lang="nl-NL" i="1" dirty="0" smtClean="0"/>
              <a:t>daar,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en komen allemaal bij elkaar </a:t>
            </a:r>
            <a:r>
              <a:rPr lang="nl-NL" i="1" dirty="0" smtClean="0"/>
              <a:t>.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 smtClean="0"/>
              <a:t>Pak </a:t>
            </a:r>
            <a:r>
              <a:rPr lang="nl-NL" i="1" dirty="0"/>
              <a:t>je stoel en zet dat ding </a:t>
            </a:r>
            <a:r>
              <a:rPr lang="nl-NL" i="1" dirty="0" smtClean="0"/>
              <a:t>,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naast een andere en maak een </a:t>
            </a:r>
            <a:r>
              <a:rPr lang="nl-NL" i="1" dirty="0" smtClean="0"/>
              <a:t>kring.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 smtClean="0"/>
              <a:t>Hoor </a:t>
            </a:r>
            <a:r>
              <a:rPr lang="nl-NL" i="1" dirty="0"/>
              <a:t>wat ik zing, ring ringeling </a:t>
            </a:r>
            <a:r>
              <a:rPr lang="nl-NL" i="1" dirty="0" smtClean="0"/>
              <a:t>,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het wordt nu vast een mooie </a:t>
            </a:r>
            <a:r>
              <a:rPr lang="nl-NL" i="1" dirty="0" smtClean="0"/>
              <a:t>kring.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1 2 3 nog even </a:t>
            </a:r>
            <a:r>
              <a:rPr lang="nl-NL" i="1" dirty="0" smtClean="0"/>
              <a:t>maar, 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en onze mooie kring is klaar </a:t>
            </a:r>
            <a:r>
              <a:rPr lang="nl-NL" i="1" dirty="0" smtClean="0"/>
              <a:t>.”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</p:txBody>
      </p:sp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668344" y="5949280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8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opruimlied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5076056" y="2277531"/>
            <a:ext cx="307808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i="1" dirty="0" smtClean="0"/>
              <a:t>“Wij </a:t>
            </a:r>
            <a:r>
              <a:rPr lang="nl-NL" i="1" dirty="0"/>
              <a:t>gaan </a:t>
            </a:r>
            <a:r>
              <a:rPr lang="nl-NL" i="1" dirty="0" smtClean="0"/>
              <a:t>opruimen,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wij gaan opruimen </a:t>
            </a:r>
            <a:r>
              <a:rPr lang="nl-NL" i="1" dirty="0" smtClean="0"/>
              <a:t>.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 smtClean="0"/>
              <a:t>Zet </a:t>
            </a:r>
            <a:r>
              <a:rPr lang="nl-NL" i="1" dirty="0"/>
              <a:t>het waar het hoort </a:t>
            </a:r>
            <a:br>
              <a:rPr lang="nl-NL" i="1" dirty="0"/>
            </a:br>
            <a:r>
              <a:rPr lang="nl-NL" i="1" dirty="0"/>
              <a:t>de spullen soort bij </a:t>
            </a:r>
            <a:r>
              <a:rPr lang="nl-NL" i="1" dirty="0" smtClean="0"/>
              <a:t>soort.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 smtClean="0"/>
              <a:t>Wij </a:t>
            </a:r>
            <a:r>
              <a:rPr lang="nl-NL" i="1" dirty="0"/>
              <a:t>gaan </a:t>
            </a:r>
            <a:r>
              <a:rPr lang="nl-NL" i="1" dirty="0" smtClean="0"/>
              <a:t>opruimen,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wij gaan </a:t>
            </a:r>
            <a:r>
              <a:rPr lang="nl-NL" i="1" dirty="0" smtClean="0"/>
              <a:t>opruimen,</a:t>
            </a:r>
            <a:r>
              <a:rPr lang="nl-NL" i="1" dirty="0"/>
              <a:t/>
            </a:r>
            <a:br>
              <a:rPr lang="nl-NL" i="1" dirty="0"/>
            </a:br>
            <a:r>
              <a:rPr lang="nl-NL" i="1" dirty="0"/>
              <a:t>ruim de boel maar </a:t>
            </a:r>
            <a:r>
              <a:rPr lang="nl-NL" i="1" dirty="0" smtClean="0"/>
              <a:t>op.”</a:t>
            </a:r>
            <a:r>
              <a:rPr lang="nl-NL" i="1" dirty="0"/>
              <a:t/>
            </a:r>
            <a:br>
              <a:rPr lang="nl-NL" i="1" dirty="0"/>
            </a:br>
            <a:endParaRPr lang="nl-NL" i="1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505" y="2277531"/>
            <a:ext cx="2095872" cy="209587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2879" y="5733256"/>
            <a:ext cx="609600" cy="609600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758100" y="5805264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735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Eet maar lekker, drink maar lekker.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90800"/>
            <a:ext cx="2447925" cy="167640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3995936" y="2590800"/>
            <a:ext cx="3888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“Eet maar lekker, drink maar lekker.</a:t>
            </a:r>
          </a:p>
          <a:p>
            <a:r>
              <a:rPr lang="nl-NL" i="1" dirty="0" smtClean="0"/>
              <a:t>Hap, hap, hap, slok, slok, slok.</a:t>
            </a:r>
          </a:p>
          <a:p>
            <a:r>
              <a:rPr lang="nl-NL" i="1" dirty="0" smtClean="0"/>
              <a:t>Dat zal lekker smaken, </a:t>
            </a:r>
          </a:p>
          <a:p>
            <a:r>
              <a:rPr lang="nl-NL" i="1" dirty="0" smtClean="0"/>
              <a:t>dat zal lekker smaken.</a:t>
            </a:r>
          </a:p>
          <a:p>
            <a:r>
              <a:rPr lang="nl-NL" i="1" dirty="0" smtClean="0"/>
              <a:t>Eet maar op, drink maar op.</a:t>
            </a:r>
          </a:p>
          <a:p>
            <a:r>
              <a:rPr lang="nl-NL" i="1" dirty="0" smtClean="0"/>
              <a:t>Eet smakelijk allemaal!”</a:t>
            </a:r>
            <a:endParaRPr lang="nl-NL" i="1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877272"/>
            <a:ext cx="609600" cy="609600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884368" y="5877272"/>
            <a:ext cx="720080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696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Stamp je voeten!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2708920"/>
            <a:ext cx="2476500" cy="1847850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139952" y="1412776"/>
            <a:ext cx="37444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“Stamp je voeten, stamp je voeten,</a:t>
            </a:r>
          </a:p>
          <a:p>
            <a:r>
              <a:rPr lang="nl-NL" i="1" dirty="0" smtClean="0"/>
              <a:t>Stamp je voeten helemaal schoon.</a:t>
            </a:r>
          </a:p>
          <a:p>
            <a:endParaRPr lang="nl-NL" i="1" dirty="0"/>
          </a:p>
          <a:p>
            <a:r>
              <a:rPr lang="nl-NL" i="1" dirty="0" smtClean="0"/>
              <a:t>Klop je ………, klop je …….,</a:t>
            </a:r>
          </a:p>
          <a:p>
            <a:r>
              <a:rPr lang="nl-NL" i="1" dirty="0" smtClean="0"/>
              <a:t>Klop je ……… helemaal schoon.</a:t>
            </a:r>
          </a:p>
          <a:p>
            <a:endParaRPr lang="nl-NL" i="1" dirty="0"/>
          </a:p>
          <a:p>
            <a:r>
              <a:rPr lang="nl-NL" i="1" dirty="0" smtClean="0"/>
              <a:t>Even springen, even springen, </a:t>
            </a:r>
          </a:p>
          <a:p>
            <a:r>
              <a:rPr lang="nl-NL" i="1" dirty="0" smtClean="0"/>
              <a:t>Even springen allemaal.</a:t>
            </a:r>
          </a:p>
          <a:p>
            <a:endParaRPr lang="nl-NL" i="1" dirty="0"/>
          </a:p>
          <a:p>
            <a:r>
              <a:rPr lang="nl-NL" i="1" dirty="0" smtClean="0"/>
              <a:t>Voeten vegen, voeten vegen, </a:t>
            </a:r>
          </a:p>
          <a:p>
            <a:r>
              <a:rPr lang="nl-NL" i="1" dirty="0" smtClean="0"/>
              <a:t>Voeten vegen op de mat.</a:t>
            </a:r>
          </a:p>
          <a:p>
            <a:endParaRPr lang="nl-NL" i="1" dirty="0"/>
          </a:p>
          <a:p>
            <a:r>
              <a:rPr lang="nl-NL" i="1" dirty="0" smtClean="0"/>
              <a:t>Ga maar zitten, ga maar zitten,</a:t>
            </a:r>
          </a:p>
          <a:p>
            <a:r>
              <a:rPr lang="nl-NL" i="1" dirty="0" smtClean="0"/>
              <a:t>Ga maar zitten op je stoel.”</a:t>
            </a:r>
            <a:endParaRPr lang="nl-NL" i="1" dirty="0"/>
          </a:p>
        </p:txBody>
      </p:sp>
      <p:sp>
        <p:nvSpPr>
          <p:cNvPr id="5" name="Rechthoek 4"/>
          <p:cNvSpPr/>
          <p:nvPr/>
        </p:nvSpPr>
        <p:spPr>
          <a:xfrm>
            <a:off x="3491880" y="540201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i="1" dirty="0" smtClean="0">
                <a:solidFill>
                  <a:srgbClr val="FF0000"/>
                </a:solidFill>
              </a:rPr>
              <a:t>Op de stippen kun je variëren met :</a:t>
            </a:r>
          </a:p>
          <a:p>
            <a:r>
              <a:rPr lang="nl-NL" i="1" dirty="0">
                <a:solidFill>
                  <a:srgbClr val="FF0000"/>
                </a:solidFill>
              </a:rPr>
              <a:t>h</a:t>
            </a:r>
            <a:r>
              <a:rPr lang="nl-NL" i="1" dirty="0" smtClean="0">
                <a:solidFill>
                  <a:srgbClr val="FF0000"/>
                </a:solidFill>
              </a:rPr>
              <a:t>anden, kleren, knieën, billen, haren.</a:t>
            </a:r>
          </a:p>
          <a:p>
            <a:endParaRPr lang="nl-NL" i="1" dirty="0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6020547"/>
            <a:ext cx="609600" cy="609600"/>
          </a:xfrm>
          <a:prstGeom prst="rect">
            <a:avLst/>
          </a:prstGeom>
        </p:spPr>
      </p:pic>
      <p:sp>
        <p:nvSpPr>
          <p:cNvPr id="7" name="Actieknop: Introductiepagina 6">
            <a:hlinkClick r:id="" action="ppaction://hlinkshowjump?jump=firstslide" highlightClick="1"/>
          </p:cNvPr>
          <p:cNvSpPr/>
          <p:nvPr/>
        </p:nvSpPr>
        <p:spPr>
          <a:xfrm>
            <a:off x="7884368" y="5910147"/>
            <a:ext cx="720000" cy="7200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638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Dag, dag allemaal!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" y="2553131"/>
            <a:ext cx="2954655" cy="2031325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4022754" y="2553131"/>
            <a:ext cx="35283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smtClean="0"/>
              <a:t>“Dag, dag allemaal, </a:t>
            </a:r>
          </a:p>
          <a:p>
            <a:r>
              <a:rPr lang="nl-NL" i="1" dirty="0" smtClean="0"/>
              <a:t>dag, dag, allemaal.</a:t>
            </a:r>
          </a:p>
          <a:p>
            <a:r>
              <a:rPr lang="nl-NL" i="1" dirty="0" smtClean="0"/>
              <a:t>Het spelen is al weer voorbij.</a:t>
            </a:r>
          </a:p>
          <a:p>
            <a:r>
              <a:rPr lang="nl-NL" i="1" dirty="0" smtClean="0"/>
              <a:t>Dag, dag allemaal,</a:t>
            </a:r>
          </a:p>
          <a:p>
            <a:r>
              <a:rPr lang="nl-NL" i="1" dirty="0" smtClean="0"/>
              <a:t>Tot de volgende keer,</a:t>
            </a:r>
          </a:p>
          <a:p>
            <a:r>
              <a:rPr lang="nl-NL" i="1" dirty="0" smtClean="0"/>
              <a:t>Dan zien wij elkaar wel weer.</a:t>
            </a:r>
          </a:p>
          <a:p>
            <a:r>
              <a:rPr lang="nl-NL" i="1" dirty="0" smtClean="0"/>
              <a:t>Tot de volgende keer.”</a:t>
            </a:r>
            <a:endParaRPr lang="nl-NL" i="1" dirty="0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5805264"/>
            <a:ext cx="609600" cy="609600"/>
          </a:xfrm>
          <a:prstGeom prst="rect">
            <a:avLst/>
          </a:prstGeom>
        </p:spPr>
      </p:pic>
      <p:sp>
        <p:nvSpPr>
          <p:cNvPr id="6" name="Actieknop: Introductiepagina 5">
            <a:hlinkClick r:id="" action="ppaction://hlinkshowjump?jump=firstslide" highlightClick="1"/>
          </p:cNvPr>
          <p:cNvSpPr/>
          <p:nvPr/>
        </p:nvSpPr>
        <p:spPr>
          <a:xfrm>
            <a:off x="7812360" y="5805264"/>
            <a:ext cx="720000" cy="72008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361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232</Words>
  <Application>Microsoft Office PowerPoint</Application>
  <PresentationFormat>Diavoorstelling (4:3)</PresentationFormat>
  <Paragraphs>43</Paragraphs>
  <Slides>7</Slides>
  <Notes>0</Notes>
  <HiddenSlides>0</HiddenSlides>
  <MMClips>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Routineliedjes</vt:lpstr>
      <vt:lpstr>Goedemorgen allemaal</vt:lpstr>
      <vt:lpstr>Kringliedje</vt:lpstr>
      <vt:lpstr>opruimlied</vt:lpstr>
      <vt:lpstr>Eet maar lekker, drink maar lekker.</vt:lpstr>
      <vt:lpstr>Stamp je voeten!</vt:lpstr>
      <vt:lpstr>Dag, dag allemaal!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Routineliedjes</dc:title>
  <dc:creator>Annie</dc:creator>
  <cp:lastModifiedBy>Annie</cp:lastModifiedBy>
  <cp:revision>11</cp:revision>
  <dcterms:created xsi:type="dcterms:W3CDTF">2014-05-05T08:36:40Z</dcterms:created>
  <dcterms:modified xsi:type="dcterms:W3CDTF">2014-05-05T10:31:29Z</dcterms:modified>
</cp:coreProperties>
</file>