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DE964-C33F-4A4F-9DDA-EE8CE22F8BF5}" type="datetimeFigureOut">
              <a:rPr lang="nl-NL" smtClean="0"/>
              <a:t>22-4-2014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4B388-05F6-4DDC-9400-7F73BE1E8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619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33C6-0F92-4926-A48F-B41967A40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73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33C6-0F92-4926-A48F-B41967A40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25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33C6-0F92-4926-A48F-B41967A40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297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33C6-0F92-4926-A48F-B41967A40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35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33C6-0F92-4926-A48F-B41967A40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0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33C6-0F92-4926-A48F-B41967A40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90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33C6-0F92-4926-A48F-B41967A40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74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33C6-0F92-4926-A48F-B41967A40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89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33C6-0F92-4926-A48F-B41967A40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69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33C6-0F92-4926-A48F-B41967A40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17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33C6-0F92-4926-A48F-B41967A40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026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533C6-0F92-4926-A48F-B41967A409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84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37.wav"/><Relationship Id="rId13" Type="http://schemas.openxmlformats.org/officeDocument/2006/relationships/image" Target="../media/image8.png"/><Relationship Id="rId3" Type="http://schemas.microsoft.com/office/2007/relationships/media" Target="../media/media35.wav"/><Relationship Id="rId7" Type="http://schemas.microsoft.com/office/2007/relationships/media" Target="../media/media37.wav"/><Relationship Id="rId12" Type="http://schemas.openxmlformats.org/officeDocument/2006/relationships/image" Target="../media/image3.png"/><Relationship Id="rId2" Type="http://schemas.openxmlformats.org/officeDocument/2006/relationships/audio" Target="../media/media34.wav"/><Relationship Id="rId16" Type="http://schemas.openxmlformats.org/officeDocument/2006/relationships/image" Target="../media/image20.png"/><Relationship Id="rId1" Type="http://schemas.microsoft.com/office/2007/relationships/media" Target="../media/media34.wav"/><Relationship Id="rId6" Type="http://schemas.openxmlformats.org/officeDocument/2006/relationships/audio" Target="../media/media36.wav"/><Relationship Id="rId11" Type="http://schemas.openxmlformats.org/officeDocument/2006/relationships/image" Target="../media/image13.png"/><Relationship Id="rId5" Type="http://schemas.microsoft.com/office/2007/relationships/media" Target="../media/media36.wav"/><Relationship Id="rId15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audio" Target="../media/media35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1.wav"/><Relationship Id="rId13" Type="http://schemas.openxmlformats.org/officeDocument/2006/relationships/image" Target="../media/image8.png"/><Relationship Id="rId3" Type="http://schemas.microsoft.com/office/2007/relationships/media" Target="../media/media39.wav"/><Relationship Id="rId7" Type="http://schemas.microsoft.com/office/2007/relationships/media" Target="../media/media41.wav"/><Relationship Id="rId12" Type="http://schemas.openxmlformats.org/officeDocument/2006/relationships/image" Target="../media/image17.png"/><Relationship Id="rId2" Type="http://schemas.openxmlformats.org/officeDocument/2006/relationships/audio" Target="../media/media38.wav"/><Relationship Id="rId16" Type="http://schemas.openxmlformats.org/officeDocument/2006/relationships/image" Target="../media/image22.png"/><Relationship Id="rId1" Type="http://schemas.microsoft.com/office/2007/relationships/media" Target="../media/media38.wav"/><Relationship Id="rId6" Type="http://schemas.openxmlformats.org/officeDocument/2006/relationships/audio" Target="../media/media40.wav"/><Relationship Id="rId11" Type="http://schemas.openxmlformats.org/officeDocument/2006/relationships/image" Target="../media/image16.png"/><Relationship Id="rId5" Type="http://schemas.microsoft.com/office/2007/relationships/media" Target="../media/media40.wav"/><Relationship Id="rId15" Type="http://schemas.openxmlformats.org/officeDocument/2006/relationships/image" Target="../media/image21.png"/><Relationship Id="rId10" Type="http://schemas.openxmlformats.org/officeDocument/2006/relationships/image" Target="../media/image15.png"/><Relationship Id="rId4" Type="http://schemas.openxmlformats.org/officeDocument/2006/relationships/audio" Target="../media/media39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2.wav"/><Relationship Id="rId1" Type="http://schemas.microsoft.com/office/2007/relationships/media" Target="../media/media42.wav"/><Relationship Id="rId5" Type="http://schemas.openxmlformats.org/officeDocument/2006/relationships/image" Target="../media/image23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8.png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6.png"/><Relationship Id="rId5" Type="http://schemas.microsoft.com/office/2007/relationships/media" Target="../media/media4.wav"/><Relationship Id="rId10" Type="http://schemas.openxmlformats.org/officeDocument/2006/relationships/image" Target="../media/image5.png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13" Type="http://schemas.openxmlformats.org/officeDocument/2006/relationships/image" Target="../media/image8.png"/><Relationship Id="rId3" Type="http://schemas.microsoft.com/office/2007/relationships/media" Target="../media/media7.wav"/><Relationship Id="rId7" Type="http://schemas.microsoft.com/office/2007/relationships/media" Target="../media/media9.wav"/><Relationship Id="rId12" Type="http://schemas.openxmlformats.org/officeDocument/2006/relationships/image" Target="../media/image1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openxmlformats.org/officeDocument/2006/relationships/image" Target="../media/image10.png"/><Relationship Id="rId5" Type="http://schemas.microsoft.com/office/2007/relationships/media" Target="../media/media8.wav"/><Relationship Id="rId10" Type="http://schemas.openxmlformats.org/officeDocument/2006/relationships/image" Target="../media/image9.png"/><Relationship Id="rId4" Type="http://schemas.openxmlformats.org/officeDocument/2006/relationships/audio" Target="../media/media7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13" Type="http://schemas.openxmlformats.org/officeDocument/2006/relationships/image" Target="../media/image8.png"/><Relationship Id="rId3" Type="http://schemas.microsoft.com/office/2007/relationships/media" Target="../media/media11.wav"/><Relationship Id="rId7" Type="http://schemas.microsoft.com/office/2007/relationships/media" Target="../media/media13.wav"/><Relationship Id="rId12" Type="http://schemas.openxmlformats.org/officeDocument/2006/relationships/image" Target="../media/image12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openxmlformats.org/officeDocument/2006/relationships/image" Target="../media/image2.png"/><Relationship Id="rId5" Type="http://schemas.microsoft.com/office/2007/relationships/media" Target="../media/media12.wav"/><Relationship Id="rId10" Type="http://schemas.openxmlformats.org/officeDocument/2006/relationships/image" Target="../media/image11.png"/><Relationship Id="rId4" Type="http://schemas.openxmlformats.org/officeDocument/2006/relationships/audio" Target="../media/media11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wav"/><Relationship Id="rId13" Type="http://schemas.openxmlformats.org/officeDocument/2006/relationships/image" Target="../media/image8.png"/><Relationship Id="rId3" Type="http://schemas.microsoft.com/office/2007/relationships/media" Target="../media/media15.wav"/><Relationship Id="rId7" Type="http://schemas.microsoft.com/office/2007/relationships/media" Target="../media/media17.wav"/><Relationship Id="rId12" Type="http://schemas.openxmlformats.org/officeDocument/2006/relationships/image" Target="../media/image14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audio" Target="../media/media16.wav"/><Relationship Id="rId11" Type="http://schemas.openxmlformats.org/officeDocument/2006/relationships/image" Target="../media/image3.png"/><Relationship Id="rId5" Type="http://schemas.microsoft.com/office/2007/relationships/media" Target="../media/media16.wav"/><Relationship Id="rId10" Type="http://schemas.openxmlformats.org/officeDocument/2006/relationships/image" Target="../media/image13.png"/><Relationship Id="rId4" Type="http://schemas.openxmlformats.org/officeDocument/2006/relationships/audio" Target="../media/media15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wav"/><Relationship Id="rId13" Type="http://schemas.openxmlformats.org/officeDocument/2006/relationships/image" Target="../media/image8.png"/><Relationship Id="rId3" Type="http://schemas.microsoft.com/office/2007/relationships/media" Target="../media/media19.wav"/><Relationship Id="rId7" Type="http://schemas.microsoft.com/office/2007/relationships/media" Target="../media/media21.wav"/><Relationship Id="rId12" Type="http://schemas.openxmlformats.org/officeDocument/2006/relationships/image" Target="../media/image17.pn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audio" Target="../media/media20.wav"/><Relationship Id="rId11" Type="http://schemas.openxmlformats.org/officeDocument/2006/relationships/image" Target="../media/image16.png"/><Relationship Id="rId5" Type="http://schemas.microsoft.com/office/2007/relationships/media" Target="../media/media20.wav"/><Relationship Id="rId10" Type="http://schemas.openxmlformats.org/officeDocument/2006/relationships/image" Target="../media/image15.png"/><Relationship Id="rId4" Type="http://schemas.openxmlformats.org/officeDocument/2006/relationships/audio" Target="../media/media19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wav"/><Relationship Id="rId13" Type="http://schemas.openxmlformats.org/officeDocument/2006/relationships/image" Target="../media/image8.png"/><Relationship Id="rId3" Type="http://schemas.microsoft.com/office/2007/relationships/media" Target="../media/media23.wav"/><Relationship Id="rId7" Type="http://schemas.microsoft.com/office/2007/relationships/media" Target="../media/media25.wav"/><Relationship Id="rId12" Type="http://schemas.openxmlformats.org/officeDocument/2006/relationships/image" Target="../media/image5.png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audio" Target="../media/media24.wav"/><Relationship Id="rId11" Type="http://schemas.openxmlformats.org/officeDocument/2006/relationships/image" Target="../media/image6.png"/><Relationship Id="rId5" Type="http://schemas.microsoft.com/office/2007/relationships/media" Target="../media/media24.wav"/><Relationship Id="rId10" Type="http://schemas.openxmlformats.org/officeDocument/2006/relationships/image" Target="../media/image7.png"/><Relationship Id="rId4" Type="http://schemas.openxmlformats.org/officeDocument/2006/relationships/audio" Target="../media/media23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9.wav"/><Relationship Id="rId13" Type="http://schemas.openxmlformats.org/officeDocument/2006/relationships/image" Target="../media/image8.png"/><Relationship Id="rId3" Type="http://schemas.microsoft.com/office/2007/relationships/media" Target="../media/media27.wav"/><Relationship Id="rId7" Type="http://schemas.microsoft.com/office/2007/relationships/media" Target="../media/media29.wav"/><Relationship Id="rId12" Type="http://schemas.openxmlformats.org/officeDocument/2006/relationships/image" Target="../media/image9.png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audio" Target="../media/media28.wav"/><Relationship Id="rId11" Type="http://schemas.openxmlformats.org/officeDocument/2006/relationships/image" Target="../media/image10.png"/><Relationship Id="rId5" Type="http://schemas.microsoft.com/office/2007/relationships/media" Target="../media/media28.wav"/><Relationship Id="rId10" Type="http://schemas.openxmlformats.org/officeDocument/2006/relationships/image" Target="../media/image1.png"/><Relationship Id="rId4" Type="http://schemas.openxmlformats.org/officeDocument/2006/relationships/audio" Target="../media/media27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3.wav"/><Relationship Id="rId13" Type="http://schemas.openxmlformats.org/officeDocument/2006/relationships/image" Target="../media/image8.png"/><Relationship Id="rId3" Type="http://schemas.microsoft.com/office/2007/relationships/media" Target="../media/media31.wav"/><Relationship Id="rId7" Type="http://schemas.microsoft.com/office/2007/relationships/media" Target="../media/media33.wav"/><Relationship Id="rId12" Type="http://schemas.openxmlformats.org/officeDocument/2006/relationships/image" Target="../media/image11.png"/><Relationship Id="rId2" Type="http://schemas.openxmlformats.org/officeDocument/2006/relationships/audio" Target="../media/media30.wav"/><Relationship Id="rId1" Type="http://schemas.microsoft.com/office/2007/relationships/media" Target="../media/media30.wav"/><Relationship Id="rId6" Type="http://schemas.openxmlformats.org/officeDocument/2006/relationships/audio" Target="../media/media32.wav"/><Relationship Id="rId11" Type="http://schemas.openxmlformats.org/officeDocument/2006/relationships/image" Target="../media/image12.png"/><Relationship Id="rId5" Type="http://schemas.microsoft.com/office/2007/relationships/media" Target="../media/media32.wav"/><Relationship Id="rId10" Type="http://schemas.openxmlformats.org/officeDocument/2006/relationships/image" Target="../media/image2.png"/><Relationship Id="rId4" Type="http://schemas.openxmlformats.org/officeDocument/2006/relationships/audio" Target="../media/media31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hoeveelheden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7" y="2976272"/>
            <a:ext cx="2934110" cy="237205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47693"/>
            <a:ext cx="2657846" cy="242921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33324"/>
            <a:ext cx="2438741" cy="2743583"/>
          </a:xfrm>
          <a:prstGeom prst="rect">
            <a:avLst/>
          </a:prstGeom>
        </p:spPr>
      </p:pic>
      <p:sp>
        <p:nvSpPr>
          <p:cNvPr id="12" name="Actieknop: Verder of Volgende 11">
            <a:hlinkClick r:id="" action="ppaction://hlinkshowjump?jump=nextslide" highlightClick="1"/>
          </p:cNvPr>
          <p:cNvSpPr/>
          <p:nvPr/>
        </p:nvSpPr>
        <p:spPr>
          <a:xfrm>
            <a:off x="8165950" y="5949280"/>
            <a:ext cx="72008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5937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3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</a:t>
            </a:r>
            <a:r>
              <a:rPr lang="nl-NL" dirty="0"/>
              <a:t>5</a:t>
            </a:r>
            <a:r>
              <a:rPr lang="nl-NL" dirty="0" smtClean="0"/>
              <a:t> </a:t>
            </a:r>
            <a:r>
              <a:rPr lang="nl-NL" dirty="0" smtClean="0"/>
              <a:t>aardbeien?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19352"/>
            <a:ext cx="2400635" cy="284837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40" y="3929327"/>
            <a:ext cx="2057687" cy="227679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24141"/>
            <a:ext cx="2438741" cy="274358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61" y="1844824"/>
            <a:ext cx="1895740" cy="1247949"/>
          </a:xfrm>
          <a:prstGeom prst="rect">
            <a:avLst/>
          </a:prstGeom>
        </p:spPr>
      </p:pic>
      <p:sp>
        <p:nvSpPr>
          <p:cNvPr id="10" name="Actieknop: Verder of Volgende 9">
            <a:hlinkClick r:id="" action="ppaction://hlinkshowjump?jump=nextslide" highlightClick="1"/>
          </p:cNvPr>
          <p:cNvSpPr/>
          <p:nvPr/>
        </p:nvSpPr>
        <p:spPr>
          <a:xfrm>
            <a:off x="8124843" y="5838475"/>
            <a:ext cx="72000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67544" y="5893715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11560" y="1609752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666340" y="3312800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98118" y="15400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0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0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2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0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2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4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</a:t>
            </a:r>
            <a:r>
              <a:rPr lang="nl-NL" dirty="0"/>
              <a:t>6</a:t>
            </a:r>
            <a:r>
              <a:rPr lang="nl-NL" dirty="0" smtClean="0"/>
              <a:t> </a:t>
            </a:r>
            <a:r>
              <a:rPr lang="nl-NL" dirty="0" smtClean="0"/>
              <a:t>sinaasappels?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17030"/>
            <a:ext cx="2257740" cy="221010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34864"/>
            <a:ext cx="2867425" cy="310558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87180"/>
            <a:ext cx="2362530" cy="335326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96" y="1501835"/>
            <a:ext cx="1895740" cy="1247949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7904807" y="5567099"/>
            <a:ext cx="72000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95536" y="5698361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5536" y="1197035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740665" y="2978056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300192" y="1197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5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5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0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5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5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0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45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558924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nnie\AppData\Local\Microsoft\Windows\Temporary Internet Files\Content.IE5\FKDSUVZG\MC900290459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14" y="689532"/>
            <a:ext cx="4752528" cy="489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596336" y="5503394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4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</a:t>
            </a:r>
            <a:r>
              <a:rPr lang="nl-NL" dirty="0" smtClean="0"/>
              <a:t>je 2 </a:t>
            </a:r>
            <a:r>
              <a:rPr lang="nl-NL" dirty="0" smtClean="0"/>
              <a:t>appels?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4" y="3212976"/>
            <a:ext cx="1114581" cy="129558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35" y="4184100"/>
            <a:ext cx="2200582" cy="15242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34938"/>
            <a:ext cx="2486372" cy="2772162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8037033" y="5708313"/>
            <a:ext cx="72000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24" y="2109280"/>
            <a:ext cx="1895740" cy="1247949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51520" y="5818793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33914" y="2428454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231735" y="3435927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2160" y="1125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6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3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6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5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5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3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6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zie </a:t>
            </a:r>
            <a:r>
              <a:rPr lang="nl-NL" dirty="0" smtClean="0"/>
              <a:t>je 1 </a:t>
            </a:r>
            <a:r>
              <a:rPr lang="nl-NL" dirty="0" smtClean="0"/>
              <a:t>peer?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941740"/>
            <a:ext cx="1143160" cy="145752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25799"/>
            <a:ext cx="2010056" cy="16099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29993"/>
            <a:ext cx="2934110" cy="2372056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7663860" y="5877272"/>
            <a:ext cx="72000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529"/>
            <a:ext cx="1895740" cy="1247949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78768" y="5805264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83568" y="1052736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256531" y="1662336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054260" y="2906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5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0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9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2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2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9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0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</a:t>
            </a:r>
            <a:r>
              <a:rPr lang="nl-NL" dirty="0"/>
              <a:t>3</a:t>
            </a:r>
            <a:r>
              <a:rPr lang="nl-NL" dirty="0" smtClean="0"/>
              <a:t> </a:t>
            </a:r>
            <a:r>
              <a:rPr lang="nl-NL" dirty="0" smtClean="0"/>
              <a:t>pruimen?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3" y="2598838"/>
            <a:ext cx="2029108" cy="181952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08603"/>
            <a:ext cx="2657846" cy="242921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68213"/>
            <a:ext cx="2676899" cy="2238688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7884368" y="5937816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07" y="1744238"/>
            <a:ext cx="1895740" cy="1247949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5576" y="5937816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5576" y="1779395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288707" y="2840182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22818" y="17793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8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62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5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5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68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62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</a:t>
            </a:r>
            <a:r>
              <a:rPr lang="nl-NL" dirty="0"/>
              <a:t>2</a:t>
            </a:r>
            <a:r>
              <a:rPr lang="nl-NL" dirty="0" smtClean="0"/>
              <a:t> </a:t>
            </a:r>
            <a:r>
              <a:rPr lang="nl-NL" dirty="0" smtClean="0"/>
              <a:t>aardbeien?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59283"/>
            <a:ext cx="2057687" cy="227679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97821"/>
            <a:ext cx="2438741" cy="274358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4166128"/>
            <a:ext cx="2000529" cy="1162212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8223978" y="5905162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16832"/>
            <a:ext cx="1895740" cy="1247949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67544" y="5829149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62212" y="2793148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347864" y="982751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300191" y="34249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7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7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2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7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7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2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</a:t>
            </a:r>
            <a:r>
              <a:rPr lang="nl-NL" dirty="0"/>
              <a:t>4</a:t>
            </a:r>
            <a:r>
              <a:rPr lang="nl-NL" dirty="0" smtClean="0"/>
              <a:t> </a:t>
            </a:r>
            <a:r>
              <a:rPr lang="nl-NL" dirty="0" smtClean="0"/>
              <a:t>sinaasappels?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908648"/>
            <a:ext cx="2257740" cy="221010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8" y="1447616"/>
            <a:ext cx="2867425" cy="310558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47616"/>
            <a:ext cx="2362530" cy="3353268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8028384" y="580526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14" y="1757007"/>
            <a:ext cx="1895740" cy="1247949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59958" y="5798337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59958" y="831089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732878" y="3124200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28184" y="8241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1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9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9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6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9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9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6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</a:t>
            </a:r>
            <a:r>
              <a:rPr lang="nl-NL" dirty="0"/>
              <a:t>3</a:t>
            </a:r>
            <a:r>
              <a:rPr lang="nl-NL" dirty="0" smtClean="0"/>
              <a:t> </a:t>
            </a:r>
            <a:r>
              <a:rPr lang="nl-NL" dirty="0" smtClean="0"/>
              <a:t>appels?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2486372" cy="277216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878977"/>
            <a:ext cx="2200582" cy="152421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51495"/>
            <a:ext cx="1114581" cy="129558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155241"/>
            <a:ext cx="1895740" cy="1247949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8172400" y="5733296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1560" y="5843696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1560" y="1556792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375674" y="1700808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44208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8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0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0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5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8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</a:t>
            </a:r>
            <a:r>
              <a:rPr lang="nl-NL" dirty="0"/>
              <a:t>2</a:t>
            </a:r>
            <a:r>
              <a:rPr lang="nl-NL" dirty="0" smtClean="0"/>
              <a:t> </a:t>
            </a:r>
            <a:r>
              <a:rPr lang="nl-NL" dirty="0" smtClean="0"/>
              <a:t>peren?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70138"/>
            <a:ext cx="2934110" cy="237205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42194"/>
            <a:ext cx="2010056" cy="16099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27401"/>
            <a:ext cx="1143160" cy="145752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45" y="4365104"/>
            <a:ext cx="1895740" cy="1247949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7956376" y="5661288"/>
            <a:ext cx="72008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1560" y="5716488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5945" y="548680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83968" y="2980130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910244" y="1065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7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50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6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9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6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</a:t>
            </a:r>
            <a:r>
              <a:rPr lang="nl-NL" dirty="0"/>
              <a:t>4</a:t>
            </a:r>
            <a:r>
              <a:rPr lang="nl-NL" dirty="0" smtClean="0"/>
              <a:t> </a:t>
            </a:r>
            <a:r>
              <a:rPr lang="nl-NL" dirty="0" smtClean="0"/>
              <a:t>pruimen?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41337"/>
            <a:ext cx="2657846" cy="24292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51" y="2541337"/>
            <a:ext cx="2676899" cy="223868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41337"/>
            <a:ext cx="2029108" cy="181952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038198"/>
            <a:ext cx="1895740" cy="1247949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95536" y="5662172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95536" y="1628800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472118" y="1628800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986024" y="1933600"/>
            <a:ext cx="609600" cy="609600"/>
          </a:xfrm>
          <a:prstGeom prst="rect">
            <a:avLst/>
          </a:prstGeom>
        </p:spPr>
      </p:pic>
      <p:sp>
        <p:nvSpPr>
          <p:cNvPr id="13" name="Actieknop: Verder of Volgende 12">
            <a:hlinkClick r:id="" action="ppaction://hlinkshowjump?jump=nextslide" highlightClick="1"/>
          </p:cNvPr>
          <p:cNvSpPr/>
          <p:nvPr/>
        </p:nvSpPr>
        <p:spPr>
          <a:xfrm>
            <a:off x="7873650" y="5911772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94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7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1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89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7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1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89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85</Words>
  <Application>Microsoft Office PowerPoint</Application>
  <PresentationFormat>Diavoorstelling (4:3)</PresentationFormat>
  <Paragraphs>35</Paragraphs>
  <Slides>12</Slides>
  <Notes>0</Notes>
  <HiddenSlides>0</HiddenSlides>
  <MMClips>42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hoeveelheden</vt:lpstr>
      <vt:lpstr>Waar zie je 2 appels?</vt:lpstr>
      <vt:lpstr>Waar zie je 1 peer?</vt:lpstr>
      <vt:lpstr>Waar zie je 3 pruimen?</vt:lpstr>
      <vt:lpstr>Waar zie je 2 aardbeien?</vt:lpstr>
      <vt:lpstr>Waar zie je 4 sinaasappels?</vt:lpstr>
      <vt:lpstr>Waar zie je 3 appels?</vt:lpstr>
      <vt:lpstr>Waar zie je 2 peren?</vt:lpstr>
      <vt:lpstr>Waar zie je 4 pruimen?</vt:lpstr>
      <vt:lpstr>Waar zie je 5 aardbeien?</vt:lpstr>
      <vt:lpstr>Waar zie je 6 sinaasappels?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hoeveelheden</dc:title>
  <dc:creator>Annie</dc:creator>
  <cp:lastModifiedBy>Annie</cp:lastModifiedBy>
  <cp:revision>11</cp:revision>
  <dcterms:created xsi:type="dcterms:W3CDTF">2014-04-12T21:48:11Z</dcterms:created>
  <dcterms:modified xsi:type="dcterms:W3CDTF">2014-04-22T19:00:41Z</dcterms:modified>
</cp:coreProperties>
</file>