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1786-F6C1-4B19-A7DC-4EF9D6FA91D4}" type="datetimeFigureOut">
              <a:rPr lang="nl-NL" smtClean="0"/>
              <a:t>16-6-2014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47707-5F74-4966-9BA9-FBA5D9B794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959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30546-9AEE-4DA7-AFC0-89B216B676B3}" type="slidenum">
              <a:rPr lang="nl-NL" smtClean="0"/>
              <a:t>‹nr.›</a:t>
            </a:fld>
            <a:endParaRPr lang="nl-N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image" Target="../media/image2.png"/><Relationship Id="rId4" Type="http://schemas.openxmlformats.org/officeDocument/2006/relationships/slide" Target="slide26.xml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7.wav"/><Relationship Id="rId7" Type="http://schemas.openxmlformats.org/officeDocument/2006/relationships/image" Target="../media/image7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7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9.wav"/><Relationship Id="rId7" Type="http://schemas.openxmlformats.org/officeDocument/2006/relationships/image" Target="../media/image7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9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1.wav"/><Relationship Id="rId7" Type="http://schemas.openxmlformats.org/officeDocument/2006/relationships/image" Target="../media/image7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1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3.wav"/><Relationship Id="rId7" Type="http://schemas.openxmlformats.org/officeDocument/2006/relationships/image" Target="../media/image7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5.wav"/><Relationship Id="rId7" Type="http://schemas.openxmlformats.org/officeDocument/2006/relationships/image" Target="../media/image17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5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16.png"/><Relationship Id="rId5" Type="http://schemas.openxmlformats.org/officeDocument/2006/relationships/image" Target="../media/image6.jp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1.wav"/><Relationship Id="rId13" Type="http://schemas.openxmlformats.org/officeDocument/2006/relationships/image" Target="../media/image7.png"/><Relationship Id="rId3" Type="http://schemas.microsoft.com/office/2007/relationships/media" Target="../media/media29.wav"/><Relationship Id="rId7" Type="http://schemas.microsoft.com/office/2007/relationships/media" Target="../media/media31.wav"/><Relationship Id="rId12" Type="http://schemas.openxmlformats.org/officeDocument/2006/relationships/image" Target="../media/image23.png"/><Relationship Id="rId2" Type="http://schemas.openxmlformats.org/officeDocument/2006/relationships/audio" Target="../media/media28.wav"/><Relationship Id="rId16" Type="http://schemas.openxmlformats.org/officeDocument/2006/relationships/image" Target="../media/image26.png"/><Relationship Id="rId1" Type="http://schemas.microsoft.com/office/2007/relationships/media" Target="../media/media28.wav"/><Relationship Id="rId6" Type="http://schemas.openxmlformats.org/officeDocument/2006/relationships/audio" Target="../media/media30.wav"/><Relationship Id="rId11" Type="http://schemas.openxmlformats.org/officeDocument/2006/relationships/image" Target="../media/image22.jpg"/><Relationship Id="rId5" Type="http://schemas.microsoft.com/office/2007/relationships/media" Target="../media/media30.wav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audio" Target="../media/media2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media35.wav"/><Relationship Id="rId13" Type="http://schemas.openxmlformats.org/officeDocument/2006/relationships/image" Target="../media/image29.png"/><Relationship Id="rId3" Type="http://schemas.microsoft.com/office/2007/relationships/media" Target="../media/media33.wav"/><Relationship Id="rId7" Type="http://schemas.microsoft.com/office/2007/relationships/media" Target="../media/media35.wav"/><Relationship Id="rId12" Type="http://schemas.openxmlformats.org/officeDocument/2006/relationships/image" Target="../media/image28.jpg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audio" Target="../media/media34.wav"/><Relationship Id="rId11" Type="http://schemas.openxmlformats.org/officeDocument/2006/relationships/image" Target="../media/image27.png"/><Relationship Id="rId5" Type="http://schemas.microsoft.com/office/2007/relationships/media" Target="../media/media34.wav"/><Relationship Id="rId1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audio" Target="../media/media3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39.wav"/><Relationship Id="rId13" Type="http://schemas.openxmlformats.org/officeDocument/2006/relationships/image" Target="../media/image32.jpg"/><Relationship Id="rId3" Type="http://schemas.microsoft.com/office/2007/relationships/media" Target="../media/media37.wav"/><Relationship Id="rId7" Type="http://schemas.microsoft.com/office/2007/relationships/media" Target="../media/media39.wav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audio" Target="../media/media36.wav"/><Relationship Id="rId16" Type="http://schemas.openxmlformats.org/officeDocument/2006/relationships/image" Target="../media/image7.png"/><Relationship Id="rId1" Type="http://schemas.microsoft.com/office/2007/relationships/media" Target="../media/media36.wav"/><Relationship Id="rId6" Type="http://schemas.openxmlformats.org/officeDocument/2006/relationships/audio" Target="../media/media38.wav"/><Relationship Id="rId11" Type="http://schemas.openxmlformats.org/officeDocument/2006/relationships/image" Target="../media/image30.jpg"/><Relationship Id="rId5" Type="http://schemas.microsoft.com/office/2007/relationships/media" Target="../media/media38.wav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audio" Target="../media/media3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wav"/><Relationship Id="rId13" Type="http://schemas.openxmlformats.org/officeDocument/2006/relationships/image" Target="../media/image29.png"/><Relationship Id="rId3" Type="http://schemas.microsoft.com/office/2007/relationships/media" Target="../media/media41.wav"/><Relationship Id="rId7" Type="http://schemas.microsoft.com/office/2007/relationships/media" Target="../media/media43.wav"/><Relationship Id="rId12" Type="http://schemas.openxmlformats.org/officeDocument/2006/relationships/image" Target="../media/image37.png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audio" Target="../media/media42.wav"/><Relationship Id="rId11" Type="http://schemas.openxmlformats.org/officeDocument/2006/relationships/image" Target="../media/image36.jpg"/><Relationship Id="rId5" Type="http://schemas.microsoft.com/office/2007/relationships/media" Target="../media/media42.wav"/><Relationship Id="rId10" Type="http://schemas.openxmlformats.org/officeDocument/2006/relationships/image" Target="../media/image19.png"/><Relationship Id="rId4" Type="http://schemas.openxmlformats.org/officeDocument/2006/relationships/audio" Target="../media/media4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9.png"/><Relationship Id="rId3" Type="http://schemas.microsoft.com/office/2007/relationships/media" Target="../media/media45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6.jpg"/><Relationship Id="rId2" Type="http://schemas.openxmlformats.org/officeDocument/2006/relationships/audio" Target="../media/media44.wav"/><Relationship Id="rId16" Type="http://schemas.openxmlformats.org/officeDocument/2006/relationships/image" Target="../media/image42.png"/><Relationship Id="rId1" Type="http://schemas.microsoft.com/office/2007/relationships/media" Target="../media/media44.wav"/><Relationship Id="rId6" Type="http://schemas.openxmlformats.org/officeDocument/2006/relationships/audio" Target="../media/media46.wav"/><Relationship Id="rId11" Type="http://schemas.openxmlformats.org/officeDocument/2006/relationships/image" Target="../media/image30.jpg"/><Relationship Id="rId5" Type="http://schemas.microsoft.com/office/2007/relationships/media" Target="../media/media46.wav"/><Relationship Id="rId15" Type="http://schemas.openxmlformats.org/officeDocument/2006/relationships/image" Target="../media/image41.png"/><Relationship Id="rId10" Type="http://schemas.openxmlformats.org/officeDocument/2006/relationships/image" Target="../media/image23.png"/><Relationship Id="rId4" Type="http://schemas.openxmlformats.org/officeDocument/2006/relationships/audio" Target="../media/media45.wav"/><Relationship Id="rId9" Type="http://schemas.openxmlformats.org/officeDocument/2006/relationships/image" Target="../media/image38.jp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9.png"/><Relationship Id="rId3" Type="http://schemas.microsoft.com/office/2007/relationships/media" Target="../media/media48.wav"/><Relationship Id="rId7" Type="http://schemas.microsoft.com/office/2007/relationships/media" Target="../media/media50.wav"/><Relationship Id="rId12" Type="http://schemas.openxmlformats.org/officeDocument/2006/relationships/audio" Target="../media/media52.wav"/><Relationship Id="rId17" Type="http://schemas.openxmlformats.org/officeDocument/2006/relationships/image" Target="../media/image44.jpg"/><Relationship Id="rId2" Type="http://schemas.openxmlformats.org/officeDocument/2006/relationships/audio" Target="../media/media47.wav"/><Relationship Id="rId16" Type="http://schemas.openxmlformats.org/officeDocument/2006/relationships/image" Target="../media/image43.jpg"/><Relationship Id="rId20" Type="http://schemas.openxmlformats.org/officeDocument/2006/relationships/image" Target="../media/image7.png"/><Relationship Id="rId1" Type="http://schemas.microsoft.com/office/2007/relationships/media" Target="../media/media47.wav"/><Relationship Id="rId6" Type="http://schemas.openxmlformats.org/officeDocument/2006/relationships/audio" Target="../media/media49.wav"/><Relationship Id="rId11" Type="http://schemas.microsoft.com/office/2007/relationships/media" Target="../media/media52.wav"/><Relationship Id="rId5" Type="http://schemas.microsoft.com/office/2007/relationships/media" Target="../media/media49.wav"/><Relationship Id="rId15" Type="http://schemas.openxmlformats.org/officeDocument/2006/relationships/image" Target="../media/image22.jpg"/><Relationship Id="rId10" Type="http://schemas.openxmlformats.org/officeDocument/2006/relationships/audio" Target="../media/media51.wav"/><Relationship Id="rId19" Type="http://schemas.openxmlformats.org/officeDocument/2006/relationships/image" Target="../media/image23.png"/><Relationship Id="rId4" Type="http://schemas.openxmlformats.org/officeDocument/2006/relationships/audio" Target="../media/media48.wav"/><Relationship Id="rId9" Type="http://schemas.microsoft.com/office/2007/relationships/media" Target="../media/media51.wav"/><Relationship Id="rId1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6.wav"/><Relationship Id="rId13" Type="http://schemas.microsoft.com/office/2007/relationships/media" Target="../media/media59.wav"/><Relationship Id="rId18" Type="http://schemas.openxmlformats.org/officeDocument/2006/relationships/image" Target="../media/image45.png"/><Relationship Id="rId3" Type="http://schemas.microsoft.com/office/2007/relationships/media" Target="../media/media54.wav"/><Relationship Id="rId21" Type="http://schemas.openxmlformats.org/officeDocument/2006/relationships/image" Target="../media/image39.png"/><Relationship Id="rId7" Type="http://schemas.microsoft.com/office/2007/relationships/media" Target="../media/media56.wav"/><Relationship Id="rId12" Type="http://schemas.openxmlformats.org/officeDocument/2006/relationships/audio" Target="../media/media58.wav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audio" Target="../media/media53.wav"/><Relationship Id="rId16" Type="http://schemas.openxmlformats.org/officeDocument/2006/relationships/image" Target="../media/image18.png"/><Relationship Id="rId20" Type="http://schemas.openxmlformats.org/officeDocument/2006/relationships/image" Target="../media/image32.jpg"/><Relationship Id="rId1" Type="http://schemas.microsoft.com/office/2007/relationships/media" Target="../media/media53.wav"/><Relationship Id="rId6" Type="http://schemas.openxmlformats.org/officeDocument/2006/relationships/audio" Target="../media/media55.wav"/><Relationship Id="rId11" Type="http://schemas.microsoft.com/office/2007/relationships/media" Target="../media/media58.wav"/><Relationship Id="rId24" Type="http://schemas.openxmlformats.org/officeDocument/2006/relationships/image" Target="../media/image48.png"/><Relationship Id="rId5" Type="http://schemas.microsoft.com/office/2007/relationships/media" Target="../media/media55.wav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47.png"/><Relationship Id="rId10" Type="http://schemas.openxmlformats.org/officeDocument/2006/relationships/audio" Target="../media/media57.wav"/><Relationship Id="rId19" Type="http://schemas.openxmlformats.org/officeDocument/2006/relationships/image" Target="../media/image26.png"/><Relationship Id="rId4" Type="http://schemas.openxmlformats.org/officeDocument/2006/relationships/audio" Target="../media/media54.wav"/><Relationship Id="rId9" Type="http://schemas.microsoft.com/office/2007/relationships/media" Target="../media/media57.wav"/><Relationship Id="rId14" Type="http://schemas.openxmlformats.org/officeDocument/2006/relationships/audio" Target="../media/media59.wav"/><Relationship Id="rId2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3.wav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50.png"/><Relationship Id="rId3" Type="http://schemas.microsoft.com/office/2007/relationships/media" Target="../media/media61.wav"/><Relationship Id="rId21" Type="http://schemas.openxmlformats.org/officeDocument/2006/relationships/image" Target="../media/image5.png"/><Relationship Id="rId7" Type="http://schemas.microsoft.com/office/2007/relationships/media" Target="../media/media63.wav"/><Relationship Id="rId12" Type="http://schemas.openxmlformats.org/officeDocument/2006/relationships/audio" Target="../media/media65.wav"/><Relationship Id="rId17" Type="http://schemas.openxmlformats.org/officeDocument/2006/relationships/image" Target="../media/image31.png"/><Relationship Id="rId2" Type="http://schemas.openxmlformats.org/officeDocument/2006/relationships/audio" Target="../media/media60.wav"/><Relationship Id="rId16" Type="http://schemas.openxmlformats.org/officeDocument/2006/relationships/image" Target="../media/image49.png"/><Relationship Id="rId20" Type="http://schemas.openxmlformats.org/officeDocument/2006/relationships/image" Target="../media/image7.png"/><Relationship Id="rId1" Type="http://schemas.microsoft.com/office/2007/relationships/media" Target="../media/media60.wav"/><Relationship Id="rId6" Type="http://schemas.openxmlformats.org/officeDocument/2006/relationships/audio" Target="../media/media62.wav"/><Relationship Id="rId11" Type="http://schemas.microsoft.com/office/2007/relationships/media" Target="../media/media65.wav"/><Relationship Id="rId5" Type="http://schemas.microsoft.com/office/2007/relationships/media" Target="../media/media62.wav"/><Relationship Id="rId15" Type="http://schemas.openxmlformats.org/officeDocument/2006/relationships/image" Target="../media/image37.png"/><Relationship Id="rId10" Type="http://schemas.openxmlformats.org/officeDocument/2006/relationships/audio" Target="../media/media64.wav"/><Relationship Id="rId19" Type="http://schemas.openxmlformats.org/officeDocument/2006/relationships/image" Target="../media/image6.jpg"/><Relationship Id="rId4" Type="http://schemas.openxmlformats.org/officeDocument/2006/relationships/audio" Target="../media/media61.wav"/><Relationship Id="rId9" Type="http://schemas.microsoft.com/office/2007/relationships/media" Target="../media/media64.wav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6.wav"/><Relationship Id="rId1" Type="http://schemas.microsoft.com/office/2007/relationships/media" Target="../media/media66.wav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7.wav"/><Relationship Id="rId1" Type="http://schemas.microsoft.com/office/2007/relationships/media" Target="../media/media67.wav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8.wav"/><Relationship Id="rId1" Type="http://schemas.microsoft.com/office/2007/relationships/media" Target="../media/media68.wav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9.wav"/><Relationship Id="rId1" Type="http://schemas.microsoft.com/office/2007/relationships/media" Target="../media/media69.wav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0.wav"/><Relationship Id="rId1" Type="http://schemas.microsoft.com/office/2007/relationships/media" Target="../media/media70.wav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1.wav"/><Relationship Id="rId1" Type="http://schemas.microsoft.com/office/2007/relationships/media" Target="../media/media71.wav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2.wav"/><Relationship Id="rId1" Type="http://schemas.microsoft.com/office/2007/relationships/media" Target="../media/media72.wav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3.wav"/><Relationship Id="rId1" Type="http://schemas.microsoft.com/office/2007/relationships/media" Target="../media/media73.wav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4.wav"/><Relationship Id="rId1" Type="http://schemas.microsoft.com/office/2007/relationships/media" Target="../media/media74.wav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5.wav"/><Relationship Id="rId1" Type="http://schemas.microsoft.com/office/2007/relationships/media" Target="../media/media75.wav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6.wav"/><Relationship Id="rId1" Type="http://schemas.microsoft.com/office/2007/relationships/media" Target="../media/media76.wav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7.wav"/><Relationship Id="rId1" Type="http://schemas.microsoft.com/office/2007/relationships/media" Target="../media/media77.wav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8.wav"/><Relationship Id="rId1" Type="http://schemas.microsoft.com/office/2007/relationships/media" Target="../media/media78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image" Target="../media/image8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9.wav"/><Relationship Id="rId1" Type="http://schemas.microsoft.com/office/2007/relationships/media" Target="../media/media79.wav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0.wav"/><Relationship Id="rId1" Type="http://schemas.microsoft.com/office/2007/relationships/media" Target="../media/media80.wav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1.wav"/><Relationship Id="rId1" Type="http://schemas.microsoft.com/office/2007/relationships/media" Target="../media/media81.wav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2.wav"/><Relationship Id="rId1" Type="http://schemas.microsoft.com/office/2007/relationships/media" Target="../media/media82.wav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wav"/><Relationship Id="rId1" Type="http://schemas.microsoft.com/office/2007/relationships/media" Target="../media/media83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7.wav"/><Relationship Id="rId7" Type="http://schemas.openxmlformats.org/officeDocument/2006/relationships/image" Target="../media/image1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9.wav"/><Relationship Id="rId7" Type="http://schemas.openxmlformats.org/officeDocument/2006/relationships/image" Target="../media/image7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7" Type="http://schemas.openxmlformats.org/officeDocument/2006/relationships/image" Target="../media/image7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7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3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3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7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2286319" cy="171473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Afbeelding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221087"/>
            <a:ext cx="2286319" cy="1714739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Afbeelding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6"/>
            <a:ext cx="2286319" cy="1714739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1619672" y="2420888"/>
            <a:ext cx="59676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lgerian" panose="04020705040A02060702" pitchFamily="82" charset="0"/>
              </a:rPr>
              <a:t>Kies een spel en leer de vormen</a:t>
            </a:r>
            <a:endParaRPr lang="nl-NL" sz="4400" dirty="0">
              <a:latin typeface="Algerian" panose="04020705040A02060702" pitchFamily="82" charset="0"/>
            </a:endParaRPr>
          </a:p>
        </p:txBody>
      </p:sp>
      <p:pic>
        <p:nvPicPr>
          <p:cNvPr id="14" name="Afbeelding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986" y="404664"/>
            <a:ext cx="2466975" cy="184785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255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tennisbal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1205355" y="2757055"/>
            <a:ext cx="930764" cy="90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2881745" y="4738712"/>
            <a:ext cx="1116919" cy="108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3491880" y="2667765"/>
            <a:ext cx="1303074" cy="126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5483569" y="4558712"/>
            <a:ext cx="1489229" cy="144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6228184" y="2306783"/>
            <a:ext cx="1676400" cy="1620982"/>
          </a:xfrm>
          <a:prstGeom prst="ellipse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4283968" y="5818712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99871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344" y="1844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baseball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8949"/>
            <a:ext cx="1620000" cy="162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24" y="4581088"/>
            <a:ext cx="900000" cy="90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68949"/>
            <a:ext cx="1080000" cy="108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9" y="4221088"/>
            <a:ext cx="1260000" cy="126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7" y="2368949"/>
            <a:ext cx="1440000" cy="1440000"/>
          </a:xfrm>
          <a:prstGeom prst="ellipse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139952" y="56612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7979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35696" y="4851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8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baseball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68949"/>
            <a:ext cx="1620000" cy="162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24" y="4581088"/>
            <a:ext cx="900000" cy="90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68949"/>
            <a:ext cx="1080000" cy="108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49" y="4221088"/>
            <a:ext cx="1260000" cy="126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87" y="2368949"/>
            <a:ext cx="1440000" cy="1440000"/>
          </a:xfrm>
          <a:prstGeom prst="ellipse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139952" y="566124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024" y="607644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6060" y="1703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0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volleybal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4588" r="12578" b="11521"/>
          <a:stretch/>
        </p:blipFill>
        <p:spPr>
          <a:xfrm>
            <a:off x="2987824" y="2216727"/>
            <a:ext cx="734292" cy="665018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7733" r="12594" b="15606"/>
          <a:stretch/>
        </p:blipFill>
        <p:spPr>
          <a:xfrm>
            <a:off x="1219200" y="3740727"/>
            <a:ext cx="1039091" cy="965944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7213" r="14413" b="11568"/>
          <a:stretch/>
        </p:blipFill>
        <p:spPr>
          <a:xfrm>
            <a:off x="6165273" y="2327564"/>
            <a:ext cx="1343891" cy="131574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7239" r="11907" b="9057"/>
          <a:stretch/>
        </p:blipFill>
        <p:spPr>
          <a:xfrm>
            <a:off x="4391891" y="3934690"/>
            <a:ext cx="1219200" cy="120534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7672" r="9975" b="12076"/>
          <a:stretch/>
        </p:blipFill>
        <p:spPr>
          <a:xfrm>
            <a:off x="7301345" y="4273308"/>
            <a:ext cx="942110" cy="866727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11960" y="573584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543104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38655" y="3643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volleybal is de grootste?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t="13024" r="12578" b="14624"/>
          <a:stretch/>
        </p:blipFill>
        <p:spPr>
          <a:xfrm>
            <a:off x="3352800" y="2646218"/>
            <a:ext cx="734292" cy="651164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5" t="7733" r="12594" b="15606"/>
          <a:stretch/>
        </p:blipFill>
        <p:spPr>
          <a:xfrm>
            <a:off x="1219200" y="3740727"/>
            <a:ext cx="1039091" cy="965944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7213" r="14413" b="11568"/>
          <a:stretch/>
        </p:blipFill>
        <p:spPr>
          <a:xfrm>
            <a:off x="6165273" y="2327564"/>
            <a:ext cx="1343891" cy="131574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7239" r="11907" b="9057"/>
          <a:stretch/>
        </p:blipFill>
        <p:spPr>
          <a:xfrm>
            <a:off x="4391891" y="3934690"/>
            <a:ext cx="1219200" cy="1205345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7672" r="9975" b="12076"/>
          <a:stretch/>
        </p:blipFill>
        <p:spPr>
          <a:xfrm>
            <a:off x="7301345" y="4273308"/>
            <a:ext cx="942110" cy="866727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11960" y="573584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735844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33855" y="22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733256"/>
            <a:ext cx="609600" cy="6096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767" y="715266"/>
            <a:ext cx="1556334" cy="162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7579" r="10912" b="10641"/>
          <a:stretch/>
        </p:blipFill>
        <p:spPr>
          <a:xfrm>
            <a:off x="7121236" y="914400"/>
            <a:ext cx="1246909" cy="1177636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8320" r="15257" b="8699"/>
          <a:stretch/>
        </p:blipFill>
        <p:spPr>
          <a:xfrm>
            <a:off x="4408117" y="3477984"/>
            <a:ext cx="1099635" cy="108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10" y="625266"/>
            <a:ext cx="1792000" cy="180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51" y="3333711"/>
            <a:ext cx="1777367" cy="108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10" y="3356992"/>
            <a:ext cx="1224000" cy="1224000"/>
          </a:xfrm>
          <a:prstGeom prst="ellipse">
            <a:avLst/>
          </a:prstGeom>
        </p:spPr>
      </p:pic>
      <p:sp>
        <p:nvSpPr>
          <p:cNvPr id="12" name="Actieknop: Introductiepagina 11">
            <a:hlinkClick r:id="" action="ppaction://hlinkshowjump?jump=firstslide" highlightClick="1"/>
          </p:cNvPr>
          <p:cNvSpPr/>
          <p:nvPr/>
        </p:nvSpPr>
        <p:spPr>
          <a:xfrm>
            <a:off x="4403733" y="52120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9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vormen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54" y="1814343"/>
            <a:ext cx="2067214" cy="16956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30887"/>
            <a:ext cx="2048161" cy="168616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90469"/>
            <a:ext cx="2019582" cy="1638529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54" y="3930887"/>
            <a:ext cx="2029108" cy="1676634"/>
          </a:xfrm>
          <a:prstGeom prst="rect">
            <a:avLst/>
          </a:prstGeom>
        </p:spPr>
      </p:pic>
      <p:sp>
        <p:nvSpPr>
          <p:cNvPr id="11" name="Actieknop: Verder of Volgende 10">
            <a:hlinkClick r:id="" action="ppaction://hlinkshowjump?jump=nextslide" highlightClick="1"/>
          </p:cNvPr>
          <p:cNvSpPr/>
          <p:nvPr/>
        </p:nvSpPr>
        <p:spPr>
          <a:xfrm>
            <a:off x="4283968" y="5617047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1560" y="56239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         Ik ben mannetje cirkel, waar zie je nog een cirkel?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069480" y="5927885"/>
            <a:ext cx="5256399" cy="365125"/>
          </a:xfr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019582" cy="163852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0232" y="3210340"/>
            <a:ext cx="1620000" cy="16200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093408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002" y="3189202"/>
            <a:ext cx="1627228" cy="162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6938" y="5805648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892" y="264797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01002" y="234317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660232" y="2514600"/>
            <a:ext cx="609600" cy="60960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2" y="3306127"/>
            <a:ext cx="2143424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7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3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8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5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36727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vierkant</a:t>
            </a:r>
            <a:br>
              <a:rPr lang="nl-NL" dirty="0" smtClean="0"/>
            </a:br>
            <a:r>
              <a:rPr lang="nl-NL" dirty="0" smtClean="0"/>
              <a:t>waar zie je nog een vierkant?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29108" cy="16766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2610"/>
          <a:stretch/>
        </p:blipFill>
        <p:spPr>
          <a:xfrm>
            <a:off x="395536" y="3356992"/>
            <a:ext cx="2216727" cy="1514475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050791" y="551723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4" t="14397" r="12791" b="5758"/>
          <a:stretch/>
        </p:blipFill>
        <p:spPr>
          <a:xfrm>
            <a:off x="3823853" y="3084231"/>
            <a:ext cx="1496291" cy="1787236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51467"/>
            <a:ext cx="1620000" cy="16200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611" y="5733640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3244" y="247463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68436" y="247463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88224" y="2453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1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driehoek,</a:t>
            </a:r>
            <a:br>
              <a:rPr lang="nl-NL" dirty="0" smtClean="0"/>
            </a:br>
            <a:r>
              <a:rPr lang="nl-NL" dirty="0" smtClean="0"/>
              <a:t>waar zie je nog een driehoek?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067214" cy="169568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2" t="13374" r="13797" b="16809"/>
          <a:stretch/>
        </p:blipFill>
        <p:spPr>
          <a:xfrm>
            <a:off x="3663872" y="3077656"/>
            <a:ext cx="1650001" cy="162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25" y="2049706"/>
            <a:ext cx="1724025" cy="26479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3967665" y="5503231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77656"/>
            <a:ext cx="1838078" cy="1620000"/>
          </a:xfrm>
          <a:prstGeom prst="triangl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8768" y="5719639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83568" y="241956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91580" y="227687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07433" y="1433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6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6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Meten/inhoud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47" y="1772816"/>
            <a:ext cx="4896544" cy="3667682"/>
          </a:xfrm>
          <a:prstGeom prst="rect">
            <a:avLst/>
          </a:prstGeom>
        </p:spPr>
      </p:pic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2" name="Actieknop: Verder of Volgende 1">
            <a:hlinkClick r:id="" action="ppaction://hlinkshowjump?jump=nextslide" highlightClick="1"/>
          </p:cNvPr>
          <p:cNvSpPr/>
          <p:nvPr/>
        </p:nvSpPr>
        <p:spPr>
          <a:xfrm>
            <a:off x="4260811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9735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Ik ben mannetje rechthoek,</a:t>
            </a:r>
            <a:br>
              <a:rPr lang="nl-NL" dirty="0" smtClean="0"/>
            </a:br>
            <a:r>
              <a:rPr lang="nl-NL" dirty="0" smtClean="0"/>
              <a:t>waar zie je nog een rechthoek?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4139952" y="5337895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48161" cy="16861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6" r="24396"/>
          <a:stretch/>
        </p:blipFill>
        <p:spPr>
          <a:xfrm>
            <a:off x="803563" y="2994451"/>
            <a:ext cx="1578410" cy="162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60" y="2420888"/>
            <a:ext cx="1620000" cy="21935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994451"/>
            <a:ext cx="1620000" cy="16200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647" y="577071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03563" y="227687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51160" y="1714016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888638" y="23236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6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692696"/>
            <a:ext cx="7125113" cy="924475"/>
          </a:xfrm>
        </p:spPr>
        <p:txBody>
          <a:bodyPr/>
          <a:lstStyle/>
          <a:p>
            <a:pPr algn="ctr"/>
            <a:r>
              <a:rPr lang="nl-NL" dirty="0" smtClean="0"/>
              <a:t>Wat is geen cirkel?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187624" y="5978339"/>
            <a:ext cx="5256399" cy="365125"/>
          </a:xfrm>
        </p:spPr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019582" cy="163852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32" y="4382256"/>
            <a:ext cx="1888164" cy="144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73" y="4233748"/>
            <a:ext cx="1627228" cy="1620000"/>
          </a:xfrm>
          <a:prstGeom prst="flowChartConnector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2182" r="11859" b="15414"/>
          <a:stretch/>
        </p:blipFill>
        <p:spPr>
          <a:xfrm>
            <a:off x="6808548" y="1971185"/>
            <a:ext cx="1663393" cy="1620000"/>
          </a:xfrm>
          <a:prstGeom prst="ellipse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r="25081"/>
          <a:stretch/>
        </p:blipFill>
        <p:spPr>
          <a:xfrm>
            <a:off x="938764" y="2348880"/>
            <a:ext cx="1577099" cy="16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322" y="2118071"/>
            <a:ext cx="1620000" cy="186804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226231" y="53010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8432" y="60386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132368" y="14599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53773" y="1361585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8432" y="1818785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9164" y="3748786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24855" y="3443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0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5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5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8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5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56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56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6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vierkant?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029108" cy="16766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23518"/>
            <a:ext cx="1620000" cy="16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9861" r="24176" b="11793"/>
          <a:stretch/>
        </p:blipFill>
        <p:spPr>
          <a:xfrm>
            <a:off x="3906977" y="1913518"/>
            <a:ext cx="1594203" cy="16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-917" r="8169" b="-5658"/>
          <a:stretch/>
        </p:blipFill>
        <p:spPr>
          <a:xfrm>
            <a:off x="7024255" y="2078181"/>
            <a:ext cx="1911927" cy="187036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1620000" cy="16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343518"/>
            <a:ext cx="1627228" cy="1620000"/>
          </a:xfrm>
          <a:prstGeom prst="ellipse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4458764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9322" y="546428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965461" y="35394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12213" y="3533518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1613" y="2078181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948541" y="1303918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091128" y="14755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7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3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37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5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3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driehoek?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2067214" cy="16956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r="12949"/>
          <a:stretch/>
        </p:blipFill>
        <p:spPr>
          <a:xfrm>
            <a:off x="3925072" y="1669003"/>
            <a:ext cx="1620000" cy="110679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28343"/>
            <a:ext cx="1551223" cy="1620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2" y="4797152"/>
            <a:ext cx="1620000" cy="115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/>
          <a:stretch/>
        </p:blipFill>
        <p:spPr>
          <a:xfrm>
            <a:off x="6687941" y="4058400"/>
            <a:ext cx="1838077" cy="1614074"/>
          </a:xfrm>
          <a:prstGeom prst="triangl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2" y="2222400"/>
            <a:ext cx="1592215" cy="18360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355976" y="542794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1682"/>
          <a:stretch/>
        </p:blipFill>
        <p:spPr>
          <a:xfrm>
            <a:off x="3810001" y="3143143"/>
            <a:ext cx="1870364" cy="1847850"/>
          </a:xfrm>
          <a:prstGeom prst="ellipse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06089" y="5949152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505201" y="2838343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1182" y="2159270"/>
            <a:ext cx="609600" cy="609600"/>
          </a:xfrm>
          <a:prstGeom prst="rect">
            <a:avLst/>
          </a:prstGeom>
        </p:spPr>
      </p:pic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21182" y="4492352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315472" y="1464704"/>
            <a:ext cx="609600" cy="609600"/>
          </a:xfrm>
          <a:prstGeom prst="rect">
            <a:avLst/>
          </a:prstGeom>
        </p:spPr>
      </p:pic>
      <p:pic>
        <p:nvPicPr>
          <p:cNvPr id="21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078341" y="1485486"/>
            <a:ext cx="609600" cy="609600"/>
          </a:xfrm>
          <a:prstGeom prst="rect">
            <a:avLst/>
          </a:prstGeom>
        </p:spPr>
      </p:pic>
      <p:pic>
        <p:nvPicPr>
          <p:cNvPr id="22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00392" y="38457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4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5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5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7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1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1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81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352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35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Wat is geen rechthoek?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2048161" cy="168616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6" y="2708920"/>
            <a:ext cx="1619096" cy="2124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57" y="1642904"/>
            <a:ext cx="2434427" cy="1620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19263"/>
            <a:ext cx="1620000" cy="248817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4" y="3961382"/>
            <a:ext cx="2434427" cy="162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17" y="4490776"/>
            <a:ext cx="1620000" cy="1686269"/>
          </a:xfrm>
          <a:prstGeom prst="ellipse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1560" y="573325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2865592" y="4207439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7544" y="230526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043064" y="1414463"/>
            <a:ext cx="609600" cy="609600"/>
          </a:xfrm>
          <a:prstGeom prst="rect">
            <a:avLst/>
          </a:prstGeom>
        </p:spPr>
      </p:pic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065484" y="1414463"/>
            <a:ext cx="609600" cy="60960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71531" y="5276582"/>
            <a:ext cx="609600" cy="609600"/>
          </a:xfrm>
          <a:prstGeom prst="rect">
            <a:avLst/>
          </a:prstGeom>
        </p:spPr>
      </p:pic>
      <p:sp>
        <p:nvSpPr>
          <p:cNvPr id="19" name="Actieknop: Verder of Volgende 18">
            <a:hlinkClick r:id="" action="ppaction://hlinkshowjump?jump=nextslide" highlightClick="1"/>
          </p:cNvPr>
          <p:cNvSpPr/>
          <p:nvPr/>
        </p:nvSpPr>
        <p:spPr>
          <a:xfrm>
            <a:off x="4716016" y="551684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80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7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28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7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6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1996744" cy="1620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1974943" cy="1620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01008"/>
            <a:ext cx="1960568" cy="1620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1967797" cy="1620000"/>
          </a:xfrm>
          <a:prstGeom prst="rect">
            <a:avLst/>
          </a:prstGeom>
        </p:spPr>
      </p:pic>
      <p:pic>
        <p:nvPicPr>
          <p:cNvPr id="8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5536" y="5733256"/>
            <a:ext cx="609600" cy="609600"/>
          </a:xfrm>
          <a:prstGeom prst="rect">
            <a:avLst/>
          </a:prstGeom>
        </p:spPr>
      </p:pic>
      <p:sp>
        <p:nvSpPr>
          <p:cNvPr id="9" name="Actieknop: Introductiepagina 8">
            <a:hlinkClick r:id="" action="ppaction://hlinkshowjump?jump=firstslide" highlightClick="1"/>
          </p:cNvPr>
          <p:cNvSpPr/>
          <p:nvPr/>
        </p:nvSpPr>
        <p:spPr>
          <a:xfrm>
            <a:off x="4048464" y="55168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vormenpoppetje!</a:t>
            </a:r>
            <a:endParaRPr lang="nl-NL" dirty="0"/>
          </a:p>
        </p:txBody>
      </p:sp>
      <p:sp>
        <p:nvSpPr>
          <p:cNvPr id="3" name="Gelijkbenige driehoek 2"/>
          <p:cNvSpPr/>
          <p:nvPr/>
        </p:nvSpPr>
        <p:spPr>
          <a:xfrm>
            <a:off x="1253996" y="3389428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3563888" y="2395736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6084168" y="306896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565612" y="4581128"/>
            <a:ext cx="1825352" cy="7200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6477360" y="5517232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7666" y="5950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rot="19200000">
            <a:off x="2144915" y="345813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9200000">
            <a:off x="158326" y="3381845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24000000">
            <a:off x="5173935" y="342874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24000000">
            <a:off x="5702942" y="1796011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7704228" y="433944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1482024" y="5672872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7524328" y="2132856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1187624" y="515113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520902" y="501317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5459564" y="482360"/>
            <a:ext cx="3382675" cy="924475"/>
          </a:xfrm>
        </p:spPr>
        <p:txBody>
          <a:bodyPr/>
          <a:lstStyle/>
          <a:p>
            <a:pPr algn="ctr"/>
            <a:r>
              <a:rPr lang="nl-NL" dirty="0" smtClean="0"/>
              <a:t>Klik op de </a:t>
            </a:r>
            <a:br>
              <a:rPr lang="nl-NL" dirty="0" smtClean="0"/>
            </a:br>
            <a:r>
              <a:rPr lang="nl-NL" dirty="0" smtClean="0"/>
              <a:t>gele cirkel</a:t>
            </a:r>
            <a:endParaRPr lang="nl-NL" dirty="0"/>
          </a:p>
        </p:txBody>
      </p:sp>
      <p:sp>
        <p:nvSpPr>
          <p:cNvPr id="20" name="Actieknop: Verder of Volgende 19">
            <a:hlinkClick r:id="" action="ppaction://hlinkshowjump?jump=nextslide" highlightClick="1"/>
          </p:cNvPr>
          <p:cNvSpPr/>
          <p:nvPr/>
        </p:nvSpPr>
        <p:spPr>
          <a:xfrm>
            <a:off x="5344602" y="5530556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2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602" y="5963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-0.41336 -0.0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77" y="-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rot="19200000">
            <a:off x="2144915" y="345813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9200000">
            <a:off x="158326" y="3381845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24000000">
            <a:off x="5173935" y="342874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24000000">
            <a:off x="5702942" y="1796011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7704228" y="433944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1482024" y="5672872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3780032" y="1951944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1187624" y="515113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520902" y="501317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1858" y="482360"/>
            <a:ext cx="3158088" cy="924475"/>
          </a:xfrm>
        </p:spPr>
        <p:txBody>
          <a:bodyPr/>
          <a:lstStyle/>
          <a:p>
            <a:pPr algn="ctr"/>
            <a:r>
              <a:rPr lang="nl-NL" dirty="0" smtClean="0"/>
              <a:t>Klik op het </a:t>
            </a:r>
            <a:br>
              <a:rPr lang="nl-NL" dirty="0" smtClean="0"/>
            </a:br>
            <a:r>
              <a:rPr lang="nl-NL" dirty="0" smtClean="0"/>
              <a:t>rode vierkant</a:t>
            </a:r>
            <a:endParaRPr lang="nl-NL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5202919" y="5643176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602" y="59633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0555 -0.28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78" y="-140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rot="19200000">
            <a:off x="2144915" y="345813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9200000">
            <a:off x="158326" y="3381845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24000000">
            <a:off x="5173935" y="342874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24000000">
            <a:off x="5702942" y="1796011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7704228" y="433944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1482024" y="5672872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3780032" y="1951944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1187624" y="515113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716467" y="307333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17624" y="332656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Klik op de </a:t>
            </a:r>
            <a:br>
              <a:rPr lang="nl-NL" dirty="0" smtClean="0"/>
            </a:br>
            <a:r>
              <a:rPr lang="nl-NL" dirty="0" smtClean="0"/>
              <a:t>blauwe rechthoeken</a:t>
            </a:r>
            <a:endParaRPr lang="nl-NL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5478486" y="5377054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2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602" y="5888896"/>
            <a:ext cx="609600" cy="609600"/>
          </a:xfrm>
          <a:prstGeom prst="rect">
            <a:avLst/>
          </a:prstGeom>
        </p:spPr>
      </p:pic>
      <p:sp>
        <p:nvSpPr>
          <p:cNvPr id="22" name="Actieknop: Verder of Volgende 21">
            <a:hlinkClick r:id="" action="ppaction://hlinkshowjump?jump=nextslide" highlightClick="1"/>
          </p:cNvPr>
          <p:cNvSpPr/>
          <p:nvPr/>
        </p:nvSpPr>
        <p:spPr>
          <a:xfrm>
            <a:off x="6804248" y="5359425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7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1875 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34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05677 0.2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118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5" grpId="0" animBg="1"/>
      <p:bldP spid="17" grpId="0" animBg="1"/>
      <p:bldP spid="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voetbal is de kleinste?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1556332" cy="1620000"/>
          </a:xfrm>
          <a:prstGeom prst="ellipse">
            <a:avLst/>
          </a:prstGeom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21741"/>
            <a:ext cx="1383409" cy="1440000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59" y="2307040"/>
            <a:ext cx="1037557" cy="1080000"/>
          </a:xfrm>
          <a:prstGeom prst="ellipse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716016" y="5805264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15135"/>
            <a:ext cx="1729257" cy="180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6" y="4390869"/>
            <a:ext cx="864632" cy="90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590881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43396" y="4252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rot="19200000">
            <a:off x="2144915" y="345813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9200000">
            <a:off x="2144916" y="3477387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24000000">
            <a:off x="5173935" y="342874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24000000">
            <a:off x="5173936" y="3418014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7704228" y="433944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1482024" y="5672872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3780032" y="1951944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1187624" y="515113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716467" y="307333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5929" y="460051"/>
            <a:ext cx="7125113" cy="924475"/>
          </a:xfrm>
        </p:spPr>
        <p:txBody>
          <a:bodyPr/>
          <a:lstStyle/>
          <a:p>
            <a:pPr algn="r"/>
            <a:r>
              <a:rPr lang="nl-NL" dirty="0" smtClean="0"/>
              <a:t>Klik op de </a:t>
            </a:r>
            <a:br>
              <a:rPr lang="nl-NL" dirty="0" smtClean="0"/>
            </a:br>
            <a:r>
              <a:rPr lang="nl-NL" dirty="0" smtClean="0"/>
              <a:t>groene driehoek</a:t>
            </a:r>
            <a:endParaRPr lang="nl-NL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5478486" y="5530556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298" y="6044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27761 0.007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37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rot="19200000">
            <a:off x="2144915" y="3458135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19200000">
            <a:off x="2144916" y="3477387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rot="24000000">
            <a:off x="5173935" y="342874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24000000">
            <a:off x="5173937" y="3418015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7704228" y="433944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1482024" y="5672872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/>
          <p:cNvSpPr/>
          <p:nvPr/>
        </p:nvSpPr>
        <p:spPr>
          <a:xfrm>
            <a:off x="3780032" y="1951944"/>
            <a:ext cx="1080000" cy="1080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3690032" y="548680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716467" y="307333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0075" y="716442"/>
            <a:ext cx="7125113" cy="924475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 smtClean="0"/>
              <a:t>Klik op de </a:t>
            </a:r>
            <a:br>
              <a:rPr lang="nl-NL" dirty="0" smtClean="0"/>
            </a:br>
            <a:r>
              <a:rPr lang="nl-NL" dirty="0" smtClean="0"/>
              <a:t>paarse rechthoeken</a:t>
            </a:r>
            <a:endParaRPr lang="nl-NL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5652120" y="5530556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mtClean="0"/>
              <a:t>digibordpeuters</a:t>
            </a:r>
            <a:endParaRPr lang="nl-NL" dirty="0"/>
          </a:p>
        </p:txBody>
      </p:sp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877480"/>
            <a:ext cx="609600" cy="609600"/>
          </a:xfrm>
          <a:prstGeom prst="rect">
            <a:avLst/>
          </a:prstGeom>
        </p:spPr>
      </p:pic>
      <p:sp>
        <p:nvSpPr>
          <p:cNvPr id="21" name="Actieknop: Verder of Volgende 20">
            <a:hlinkClick r:id="" action="ppaction://hlinkshowjump?jump=nextslide" highlightClick="1"/>
          </p:cNvPr>
          <p:cNvSpPr/>
          <p:nvPr/>
        </p:nvSpPr>
        <p:spPr>
          <a:xfrm>
            <a:off x="6804248" y="5530556"/>
            <a:ext cx="1042416" cy="1042416"/>
          </a:xfrm>
          <a:prstGeom prst="actionButtonForwardNex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6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L -0.40156 0.0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9236 -0.096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780032" y="1923820"/>
            <a:ext cx="1080000" cy="10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707904" y="3068960"/>
            <a:ext cx="1260000" cy="126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3716467" y="548680"/>
            <a:ext cx="1260000" cy="1260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rot="2722291">
            <a:off x="2347388" y="2569647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 rot="18700377">
            <a:off x="4908579" y="2553645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rot="5400000">
            <a:off x="4067804" y="4998162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rot="16200000">
            <a:off x="3227066" y="4988797"/>
            <a:ext cx="136815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rot="5400000">
            <a:off x="4076367" y="4988797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rot="16200000">
            <a:off x="3240624" y="4988796"/>
            <a:ext cx="1368152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Gelijkbenige driehoek 16"/>
          <p:cNvSpPr/>
          <p:nvPr/>
        </p:nvSpPr>
        <p:spPr>
          <a:xfrm>
            <a:off x="3690032" y="548680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3716467" y="3073336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smtClean="0"/>
              <a:t>digibordpeuters</a:t>
            </a:r>
            <a:endParaRPr lang="nl-NL" dirty="0"/>
          </a:p>
        </p:txBody>
      </p:sp>
      <p:sp>
        <p:nvSpPr>
          <p:cNvPr id="21" name="Lachebekje 20"/>
          <p:cNvSpPr/>
          <p:nvPr/>
        </p:nvSpPr>
        <p:spPr>
          <a:xfrm>
            <a:off x="3780032" y="1923820"/>
            <a:ext cx="1080000" cy="1080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898262"/>
            <a:ext cx="609600" cy="609600"/>
          </a:xfrm>
          <a:prstGeom prst="rect">
            <a:avLst/>
          </a:prstGeom>
        </p:spPr>
      </p:pic>
      <p:sp>
        <p:nvSpPr>
          <p:cNvPr id="23" name="Actieknop: Introductiepagina 22">
            <a:hlinkClick r:id="" action="ppaction://hlinkshowjump?jump=firstslide" highlightClick="1"/>
          </p:cNvPr>
          <p:cNvSpPr/>
          <p:nvPr/>
        </p:nvSpPr>
        <p:spPr>
          <a:xfrm>
            <a:off x="5999694" y="5454002"/>
            <a:ext cx="1042416" cy="1042416"/>
          </a:xfrm>
          <a:prstGeom prst="actionButtonHome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76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Vormentrein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1378496" y="2514600"/>
            <a:ext cx="126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Gelijkbenige driehoek 5"/>
          <p:cNvSpPr/>
          <p:nvPr/>
        </p:nvSpPr>
        <p:spPr>
          <a:xfrm>
            <a:off x="6372200" y="4293096"/>
            <a:ext cx="1260000" cy="12600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110775" y="2507673"/>
            <a:ext cx="126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411760" y="4658794"/>
            <a:ext cx="1800200" cy="108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achebekje 8">
            <a:hlinkClick r:id="" action="ppaction://hlinkshowjump?jump=nextslide"/>
          </p:cNvPr>
          <p:cNvSpPr/>
          <p:nvPr/>
        </p:nvSpPr>
        <p:spPr>
          <a:xfrm>
            <a:off x="7956376" y="5564088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868888"/>
            <a:ext cx="609600" cy="609600"/>
          </a:xfrm>
          <a:prstGeom prst="rect">
            <a:avLst/>
          </a:prstGeom>
        </p:spPr>
      </p:pic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9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het gele vierkant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5626601" y="1844824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3131840" y="1813122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740352" y="376335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86" y="5949280"/>
            <a:ext cx="609600" cy="609600"/>
          </a:xfrm>
          <a:prstGeom prst="rect">
            <a:avLst/>
          </a:prstGeom>
        </p:spPr>
      </p:pic>
      <p:sp>
        <p:nvSpPr>
          <p:cNvPr id="24" name="Lachebekje 23">
            <a:hlinkClick r:id="" action="ppaction://hlinkshowjump?jump=nextslide"/>
          </p:cNvPr>
          <p:cNvSpPr/>
          <p:nvPr/>
        </p:nvSpPr>
        <p:spPr>
          <a:xfrm>
            <a:off x="7736013" y="5492080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5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21 0.3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5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rode rechthoek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5555725" y="1736083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740352" y="376335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86" y="5949280"/>
            <a:ext cx="609600" cy="609600"/>
          </a:xfrm>
          <a:prstGeom prst="rect">
            <a:avLst/>
          </a:prstGeom>
        </p:spPr>
      </p:pic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059832" y="172168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21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48159 0.3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1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blauwe cirkel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740352" y="3763354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059832" y="172168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768344" y="1514150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559" y="5968427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err="1" smtClean="0"/>
              <a:t>digibordpeuters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99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40741E-7 L -0.72726 0.157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72" y="787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 animBg="1"/>
      <p:bldP spid="22" grpId="0" animBg="1"/>
      <p:bldP spid="14" grpId="0" animBg="1"/>
      <p:bldP spid="15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gele cirkel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3059832" y="1721683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768344" y="1514150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7595192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86" y="5899154"/>
            <a:ext cx="609600" cy="6096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61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2569 0.465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2328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14" grpId="0" animBg="1"/>
      <p:bldP spid="15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blauwe rechthoek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768344" y="1514150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7595192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3273832" y="181511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559" y="5975354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50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-0.17917 0.221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106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8" grpId="0" animBg="1"/>
      <p:bldP spid="14" grpId="0" animBg="1"/>
      <p:bldP spid="20" grpId="0" animBg="1"/>
      <p:bldP spid="23" grpId="0" animBg="1"/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groene driehoek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599786" y="1815113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7595192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3273832" y="181511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6545098" y="1815113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86" y="5761856"/>
            <a:ext cx="609600" cy="6096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3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L 0.06927 0.158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voetbal is de grootste?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1556332" cy="1620000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21741"/>
            <a:ext cx="1383409" cy="1440000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59" y="2307040"/>
            <a:ext cx="1037557" cy="1080000"/>
          </a:xfrm>
          <a:prstGeom prst="ellipse">
            <a:avLst/>
          </a:prstGeom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4716016" y="5805264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4" y="1815135"/>
            <a:ext cx="1729257" cy="180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86" y="4390869"/>
            <a:ext cx="864632" cy="900000"/>
          </a:xfrm>
          <a:prstGeom prst="ellipse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6403" y="591574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40671" y="145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2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rode cirkel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7595192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3273832" y="1815113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6545098" y="1815113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226" y="5822954"/>
            <a:ext cx="609600" cy="609600"/>
          </a:xfrm>
          <a:prstGeom prst="rect">
            <a:avLst/>
          </a:prstGeom>
        </p:spPr>
      </p:pic>
      <p:sp>
        <p:nvSpPr>
          <p:cNvPr id="26" name="Ovaal 25"/>
          <p:cNvSpPr/>
          <p:nvPr/>
        </p:nvSpPr>
        <p:spPr>
          <a:xfrm>
            <a:off x="1003826" y="181511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1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L 0.30468 0.441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6" y="2208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gele driehoek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7595192" y="3645024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087898" y="48330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6545098" y="1815113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1003826" y="181511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977" y="5975354"/>
            <a:ext cx="609600" cy="6096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15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47517 -0.119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7" y="-59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" grpId="0" animBg="1"/>
      <p:bldP spid="23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groene cirkel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68344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087898" y="48330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6545098" y="1815113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1003826" y="181511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3995" y="5975354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1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55112E-17 L 0.26945 0.45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Klik op de blauwe driehoek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Lachebekje 13">
            <a:hlinkClick r:id="" action="ppaction://hlinkshowjump?jump=nextslide"/>
          </p:cNvPr>
          <p:cNvSpPr/>
          <p:nvPr/>
        </p:nvSpPr>
        <p:spPr>
          <a:xfrm>
            <a:off x="7688979" y="567055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087898" y="48330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6545098" y="1815113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5975354"/>
            <a:ext cx="609600" cy="60960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0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-0.47065 0.15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791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1115616" y="3933056"/>
            <a:ext cx="324036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6037312" y="3947456"/>
            <a:ext cx="900000" cy="9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/>
          <p:cNvSpPr/>
          <p:nvPr/>
        </p:nvSpPr>
        <p:spPr>
          <a:xfrm>
            <a:off x="2247288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5122912" y="488084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082921" y="484745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115534" y="3033056"/>
            <a:ext cx="900000" cy="180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Gelijkbenige driehoek 15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115214" y="3933056"/>
            <a:ext cx="3240360" cy="90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Gelijkbenige driehoek 17"/>
          <p:cNvSpPr/>
          <p:nvPr/>
        </p:nvSpPr>
        <p:spPr>
          <a:xfrm>
            <a:off x="1186584" y="2856950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6048725" y="3919369"/>
            <a:ext cx="900000" cy="90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1095159" y="4847456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5108334" y="4880845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5108334" y="3019369"/>
            <a:ext cx="900000" cy="180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Gelijkbenige driehoek 22"/>
          <p:cNvSpPr/>
          <p:nvPr/>
        </p:nvSpPr>
        <p:spPr>
          <a:xfrm>
            <a:off x="3273832" y="2856950"/>
            <a:ext cx="1060704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al 23"/>
          <p:cNvSpPr/>
          <p:nvPr/>
        </p:nvSpPr>
        <p:spPr>
          <a:xfrm>
            <a:off x="6087898" y="4833056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Gelijkbenige driehoek 24"/>
          <p:cNvSpPr/>
          <p:nvPr/>
        </p:nvSpPr>
        <p:spPr>
          <a:xfrm>
            <a:off x="2265366" y="2856950"/>
            <a:ext cx="1060704" cy="914400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/>
          <p:cNvSpPr/>
          <p:nvPr/>
        </p:nvSpPr>
        <p:spPr>
          <a:xfrm>
            <a:off x="3441576" y="4880845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198334" y="3314150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MS90007503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5559" y="6021288"/>
            <a:ext cx="609600" cy="609600"/>
          </a:xfrm>
          <a:prstGeom prst="rect">
            <a:avLst/>
          </a:prstGeom>
        </p:spPr>
      </p:pic>
      <p:sp>
        <p:nvSpPr>
          <p:cNvPr id="27" name="Actieknop: Introductiepagina 26">
            <a:hlinkClick r:id="" action="ppaction://hlinkshowjump?jump=firstslide" highlightClick="1"/>
          </p:cNvPr>
          <p:cNvSpPr/>
          <p:nvPr/>
        </p:nvSpPr>
        <p:spPr>
          <a:xfrm>
            <a:off x="7570239" y="5557123"/>
            <a:ext cx="1042416" cy="1042416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NL" smtClean="0"/>
              <a:t>16-6-2014</a:t>
            </a:r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3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basketbal is de kleinste?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133600" cy="2143125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7262"/>
            <a:ext cx="1584176" cy="1591248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1537"/>
            <a:ext cx="1224136" cy="1229601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48" y="4068341"/>
            <a:ext cx="1922753" cy="1931337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08" y="2111914"/>
            <a:ext cx="1458416" cy="1464927"/>
          </a:xfrm>
          <a:prstGeom prst="ellipse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5004048" y="603015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000" y="595118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6336" y="4496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basketbal is de grootste?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2133600" cy="2143125"/>
          </a:xfrm>
          <a:prstGeom prst="ellipse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7262"/>
            <a:ext cx="1584176" cy="1591248"/>
          </a:xfrm>
          <a:prstGeom prst="ellipse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91537"/>
            <a:ext cx="1224136" cy="1229601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48" y="4068341"/>
            <a:ext cx="1922753" cy="1931337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08" y="2111914"/>
            <a:ext cx="1458416" cy="1464927"/>
          </a:xfrm>
          <a:prstGeom prst="ellipse">
            <a:avLst/>
          </a:prstGeom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5004048" y="603015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000" y="578055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0783" y="2111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rugbybal is de kleinste?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" y="2400145"/>
            <a:ext cx="2743200" cy="166687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20145"/>
            <a:ext cx="1184910" cy="7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7" y="4833144"/>
            <a:ext cx="1777368" cy="1080000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3144"/>
            <a:ext cx="1481142" cy="900000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7" y="2513582"/>
            <a:ext cx="2369828" cy="1440000"/>
          </a:xfrm>
          <a:prstGeom prst="ellipse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012367" y="528727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2579" y="6041906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3964" y="2361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Welke rugbybal is de grootste?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1" y="2400145"/>
            <a:ext cx="2743200" cy="1666875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120145"/>
            <a:ext cx="1184910" cy="720000"/>
          </a:xfrm>
          <a:prstGeom prst="ellipse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7" y="4833144"/>
            <a:ext cx="1777368" cy="1080000"/>
          </a:xfrm>
          <a:prstGeom prst="ellipse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23144"/>
            <a:ext cx="1481142" cy="900000"/>
          </a:xfrm>
          <a:prstGeom prst="ellipse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47" y="2513582"/>
            <a:ext cx="2369828" cy="1440000"/>
          </a:xfrm>
          <a:prstGeom prst="ellipse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4012367" y="528727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681" y="5920071"/>
            <a:ext cx="609600" cy="609600"/>
          </a:xfrm>
          <a:prstGeom prst="rect">
            <a:avLst/>
          </a:prstGeom>
        </p:spPr>
      </p:pic>
      <p:pic>
        <p:nvPicPr>
          <p:cNvPr id="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1790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8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tennisbal is de kleinste?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29-5-2014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1205355" y="2757055"/>
            <a:ext cx="930764" cy="900000"/>
          </a:xfrm>
          <a:prstGeom prst="ellipse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2881745" y="4738712"/>
            <a:ext cx="1116919" cy="1080000"/>
          </a:xfrm>
          <a:prstGeom prst="ellipse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3491880" y="2667765"/>
            <a:ext cx="1303074" cy="1260000"/>
          </a:xfrm>
          <a:prstGeom prst="ellipse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5483569" y="4558712"/>
            <a:ext cx="1489229" cy="1440000"/>
          </a:xfrm>
          <a:prstGeom prst="ellipse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t="6244" r="13736" b="9507"/>
          <a:stretch/>
        </p:blipFill>
        <p:spPr>
          <a:xfrm>
            <a:off x="6228184" y="2306783"/>
            <a:ext cx="1676400" cy="1620982"/>
          </a:xfrm>
          <a:prstGeom prst="ellipse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4283968" y="5818712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592911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410" y="1981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3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Zomer</Template>
  <TotalTime>20</TotalTime>
  <Words>284</Words>
  <Application>Microsoft Office PowerPoint</Application>
  <PresentationFormat>Diavoorstelling (4:3)</PresentationFormat>
  <Paragraphs>128</Paragraphs>
  <Slides>44</Slides>
  <Notes>0</Notes>
  <HiddenSlides>0</HiddenSlides>
  <MMClips>88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5" baseType="lpstr">
      <vt:lpstr>Summer</vt:lpstr>
      <vt:lpstr>PowerPoint-presentatie</vt:lpstr>
      <vt:lpstr>Meten/inhoud</vt:lpstr>
      <vt:lpstr>Welke voetbal is de kleinste?</vt:lpstr>
      <vt:lpstr>Welke voetbal is de grootste?</vt:lpstr>
      <vt:lpstr>Welke basketbal is de kleinste?</vt:lpstr>
      <vt:lpstr>Welke basketbal is de grootste?</vt:lpstr>
      <vt:lpstr>Welke rugbybal is de kleinste?</vt:lpstr>
      <vt:lpstr>Welke rugbybal is de grootste?</vt:lpstr>
      <vt:lpstr>Welke tennisbal is de kleinste?</vt:lpstr>
      <vt:lpstr>Welke tennisbal is de grootste?</vt:lpstr>
      <vt:lpstr>Welke baseball is de kleinste?</vt:lpstr>
      <vt:lpstr>Welke baseball is de grootste?</vt:lpstr>
      <vt:lpstr>Welke volleybal is de kleinste?</vt:lpstr>
      <vt:lpstr>Welke volleybal is de grootste?</vt:lpstr>
      <vt:lpstr>PowerPoint-presentatie</vt:lpstr>
      <vt:lpstr>vormen</vt:lpstr>
      <vt:lpstr>         Ik ben mannetje cirkel, waar zie je nog een cirkel?</vt:lpstr>
      <vt:lpstr>Ik ben mannetje vierkant waar zie je nog een vierkant?</vt:lpstr>
      <vt:lpstr>Ik ben mannetje driehoek, waar zie je nog een driehoek?</vt:lpstr>
      <vt:lpstr>Ik ben mannetje rechthoek, waar zie je nog een rechthoek?</vt:lpstr>
      <vt:lpstr>Wat is geen cirkel?</vt:lpstr>
      <vt:lpstr>Wat is geen vierkant?</vt:lpstr>
      <vt:lpstr>Wat is geen driehoek?</vt:lpstr>
      <vt:lpstr>Wat is geen rechthoek?</vt:lpstr>
      <vt:lpstr>PowerPoint-presentatie</vt:lpstr>
      <vt:lpstr>vormenpoppetje!</vt:lpstr>
      <vt:lpstr>Klik op de  gele cirkel</vt:lpstr>
      <vt:lpstr>Klik op het  rode vierkant</vt:lpstr>
      <vt:lpstr>Klik op de  blauwe rechthoeken</vt:lpstr>
      <vt:lpstr>Klik op de  groene driehoek</vt:lpstr>
      <vt:lpstr>Klik op de  paarse rechthoeken</vt:lpstr>
      <vt:lpstr>PowerPoint-presentatie</vt:lpstr>
      <vt:lpstr>Vormentrein</vt:lpstr>
      <vt:lpstr>Klik op het gele vierkant</vt:lpstr>
      <vt:lpstr>Klik op de rode rechthoek</vt:lpstr>
      <vt:lpstr>Klik op de blauwe cirkel</vt:lpstr>
      <vt:lpstr>Klik op de gele cirkel</vt:lpstr>
      <vt:lpstr>Klik op de blauwe rechthoek</vt:lpstr>
      <vt:lpstr>Klik op de groene driehoek</vt:lpstr>
      <vt:lpstr>Klik op de rode cirkel</vt:lpstr>
      <vt:lpstr>Klik op de gele driehoek</vt:lpstr>
      <vt:lpstr>Klik op de groene cirkel</vt:lpstr>
      <vt:lpstr>Klik op de blauwe driehoek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Annie</dc:creator>
  <cp:lastModifiedBy>Annie</cp:lastModifiedBy>
  <cp:revision>3</cp:revision>
  <dcterms:created xsi:type="dcterms:W3CDTF">2014-06-16T19:51:06Z</dcterms:created>
  <dcterms:modified xsi:type="dcterms:W3CDTF">2014-06-16T20:11:16Z</dcterms:modified>
</cp:coreProperties>
</file>