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3F0"/>
    <a:srgbClr val="996600"/>
    <a:srgbClr val="800000"/>
    <a:srgbClr val="99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A320C-371F-4EE7-8EBD-E81A30BE17A9}" type="datetimeFigureOut">
              <a:rPr lang="nl-NL" smtClean="0"/>
              <a:t>14-3-2014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5E00-CD24-4F4F-9287-11CD388955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38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5E00-CD24-4F4F-9287-11CD388955F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17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B850F-CE82-4E78-ADC4-13F7988656E4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314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DD47-6E02-479C-A24B-B07B42F7B6D0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20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D868-5521-455A-AB3C-B4CED3649966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333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7C199-A036-4850-AA01-49652B9E660B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571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D7172-6868-4E5C-81A5-4599C3A6B98F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096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5BAB-CF92-4238-9FB8-A8E12D600C8B}" type="datetime1">
              <a:rPr lang="nl-NL" smtClean="0"/>
              <a:t>14-3-2014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69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232A-6523-496C-A952-5EA70FCF05FE}" type="datetime1">
              <a:rPr lang="nl-NL" smtClean="0"/>
              <a:t>14-3-2014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08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042FB-A732-4077-A26B-202A780B0813}" type="datetime1">
              <a:rPr lang="nl-NL" smtClean="0"/>
              <a:t>14-3-2014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51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AEA6F-0219-4109-8768-67FF47288C16}" type="datetime1">
              <a:rPr lang="nl-NL" smtClean="0"/>
              <a:t>14-3-2014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523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75957-B53E-46E1-B3D6-69189EFF1AF1}" type="datetime1">
              <a:rPr lang="nl-NL" smtClean="0"/>
              <a:t>14-3-2014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313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D2427-BF2A-4604-BE27-235D52E4D77A}" type="datetime1">
              <a:rPr lang="nl-NL" smtClean="0"/>
              <a:t>14-3-2014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745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0B207-0818-4D88-98E7-843B4C67EBAC}" type="datetime1">
              <a:rPr lang="nl-NL" smtClean="0"/>
              <a:t>14-3-2014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42698-8126-4004-B1D7-5A3ED2FBC8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138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../media/audio1.wav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audio" Target="../media/audio1.wav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5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audio" Target="../media/audio1.wav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2.png"/><Relationship Id="rId5" Type="http://schemas.openxmlformats.org/officeDocument/2006/relationships/audio" Target="../media/audio1.wav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2.png"/><Relationship Id="rId5" Type="http://schemas.openxmlformats.org/officeDocument/2006/relationships/audio" Target="../media/audio1.wav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2.png"/><Relationship Id="rId5" Type="http://schemas.openxmlformats.org/officeDocument/2006/relationships/audio" Target="../media/audio1.wav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audio" Target="../media/audio1.wav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“Knuffels” kleuren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348880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19" y="2348880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294587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7751986" y="5816415"/>
            <a:ext cx="947737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65281" y="5750055"/>
            <a:ext cx="609600" cy="609600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BA63-E99B-4A05-ADF3-102208E8A135}" type="datetime1">
              <a:rPr lang="nl-NL" smtClean="0"/>
              <a:t>14-3-2014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45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witte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195" y="1546772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D93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39" y="4245730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546773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4293096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46773"/>
            <a:ext cx="1895475" cy="240982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63721" y="4293096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4267200" y="5664014"/>
            <a:ext cx="736848" cy="7062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BE1D5-4A09-4BC4-A7C8-CBCE9075143D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490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63688" y="5699720"/>
            <a:ext cx="609600" cy="609600"/>
          </a:xfrm>
          <a:prstGeom prst="rect">
            <a:avLst/>
          </a:prstGeom>
        </p:spPr>
      </p:pic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5940152" y="5805264"/>
            <a:ext cx="1224136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93A32-D5F2-484A-AACD-9F1C4DFE146F}" type="datetime1">
              <a:rPr lang="nl-NL" smtClean="0"/>
              <a:t>14-3-2014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60648"/>
            <a:ext cx="5400600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7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blauwe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340768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309503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206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70" y="4149080"/>
            <a:ext cx="1895475" cy="240982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206" y="4005064"/>
            <a:ext cx="1895475" cy="2409825"/>
          </a:xfrm>
          <a:prstGeom prst="rect">
            <a:avLst/>
          </a:prstGeom>
        </p:spPr>
      </p:pic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563888" y="4293096"/>
            <a:ext cx="609600" cy="609600"/>
          </a:xfrm>
          <a:prstGeom prst="rect">
            <a:avLst/>
          </a:prstGeom>
        </p:spPr>
      </p:pic>
      <p:sp>
        <p:nvSpPr>
          <p:cNvPr id="10" name="Actieknop: Verder of Volgende 9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3663515" y="5636304"/>
            <a:ext cx="688107" cy="609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325B-73CD-4DF6-9C66-044BE159BC75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557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2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rode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56792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537135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D93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65" y="1549837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18" y="4293096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187" y="4293096"/>
            <a:ext cx="1895475" cy="240982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775291" y="4258460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3820282" y="5661248"/>
            <a:ext cx="868717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438F-A7E9-4D71-8D53-1C467D0D2A0A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455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2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gele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1" y="1376681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776" y="4147267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394371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45" y="4149080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65" y="1394373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3779912" y="5949280"/>
            <a:ext cx="936104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682574" y="4437112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6183-B08E-4624-BFA4-2C6DA57CA98F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38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6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paarse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94372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522" y="4273438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522" y="1394371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340464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94373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4067944" y="5545376"/>
            <a:ext cx="792088" cy="6919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50432" y="4333537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2016-8935-4600-8F7F-BE31C39F0349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68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9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oranje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19" y="1546771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D93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293095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99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4293096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546772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1546772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4176043" y="5661248"/>
            <a:ext cx="864097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72000" y="4293096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18A3-EAB4-43C2-8EDA-E9F145A92B89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94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8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groene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582534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7" y="4221088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582535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4221088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82535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4139952" y="5608463"/>
            <a:ext cx="648072" cy="68163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74033" y="4509120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4AD3-88B7-4265-B3EB-B8356A5542C2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609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7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roze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546771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293095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546772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D93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8" y="4293094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99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46773"/>
            <a:ext cx="1895475" cy="2409825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4187589" y="5553236"/>
            <a:ext cx="792088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322440" y="4437112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20CB9-74CF-4544-91C8-A626FE7156DE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301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op de bruine beer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966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94371"/>
            <a:ext cx="1895475" cy="24098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497" y="4373099"/>
            <a:ext cx="1895475" cy="2409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99" y="4373100"/>
            <a:ext cx="1895475" cy="24098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394372"/>
            <a:ext cx="1895475" cy="24098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70C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94373"/>
            <a:ext cx="1895475" cy="240982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49688" y="4338463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4267200" y="5683402"/>
            <a:ext cx="792088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FBA36-2C26-48F6-BE30-3EDBFBE5CCF0}" type="datetime1">
              <a:rPr lang="nl-NL" smtClean="0"/>
              <a:t>14-3-2014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613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9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72</Words>
  <Application>Microsoft Office PowerPoint</Application>
  <PresentationFormat>Diavoorstelling (4:3)</PresentationFormat>
  <Paragraphs>33</Paragraphs>
  <Slides>11</Slides>
  <Notes>1</Notes>
  <HiddenSlides>0</HiddenSlides>
  <MMClips>11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“Knuffels” kleuren</vt:lpstr>
      <vt:lpstr>Klik op de blauwe beer</vt:lpstr>
      <vt:lpstr>Klik op de rode beer</vt:lpstr>
      <vt:lpstr>Klik op de gele beer</vt:lpstr>
      <vt:lpstr>Klik op de paarse beer</vt:lpstr>
      <vt:lpstr>Klik op de oranje beer</vt:lpstr>
      <vt:lpstr>Klik op de groene beer</vt:lpstr>
      <vt:lpstr>Klik op de roze beer</vt:lpstr>
      <vt:lpstr>Klik op de bruine beer</vt:lpstr>
      <vt:lpstr>Klik op de witte beer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“Knuffels” kleuren</dc:title>
  <dc:creator>Annie</dc:creator>
  <cp:lastModifiedBy>Annie</cp:lastModifiedBy>
  <cp:revision>8</cp:revision>
  <dcterms:created xsi:type="dcterms:W3CDTF">2014-02-25T10:24:42Z</dcterms:created>
  <dcterms:modified xsi:type="dcterms:W3CDTF">2014-03-14T10:48:37Z</dcterms:modified>
</cp:coreProperties>
</file>