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A4CA9A-B43A-4D31-9124-ABC1E63413DE}" type="datetimeFigureOut">
              <a:rPr lang="nl-NL" smtClean="0"/>
              <a:t>25-2-2014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A01CEB-674F-4D6F-9A85-2DF02BE896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5481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F9875-8DEA-4D5C-9B98-3560A00CB55C}" type="datetime1">
              <a:rPr lang="nl-NL" smtClean="0"/>
              <a:t>25-2-2014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DF75-654C-4751-9CE8-4AED336E2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1737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E9AB5-DCC5-4B26-BED7-D443CB22F8CB}" type="datetime1">
              <a:rPr lang="nl-NL" smtClean="0"/>
              <a:t>25-2-2014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DF75-654C-4751-9CE8-4AED336E2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6774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9B41-9EC5-4622-B1C8-115F93BBC918}" type="datetime1">
              <a:rPr lang="nl-NL" smtClean="0"/>
              <a:t>25-2-2014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DF75-654C-4751-9CE8-4AED336E2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385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62F3-9CDC-4AF8-A4BE-A4EB8FCB7797}" type="datetime1">
              <a:rPr lang="nl-NL" smtClean="0"/>
              <a:t>25-2-2014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DF75-654C-4751-9CE8-4AED336E2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376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E318F-1573-41F1-8250-A368C844C970}" type="datetime1">
              <a:rPr lang="nl-NL" smtClean="0"/>
              <a:t>25-2-2014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DF75-654C-4751-9CE8-4AED336E2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4161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81E43-ED00-4F05-A410-DA56A4928463}" type="datetime1">
              <a:rPr lang="nl-NL" smtClean="0"/>
              <a:t>25-2-2014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DF75-654C-4751-9CE8-4AED336E2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032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9ADC-D798-4326-A4F8-940CA99148F9}" type="datetime1">
              <a:rPr lang="nl-NL" smtClean="0"/>
              <a:t>25-2-2014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DF75-654C-4751-9CE8-4AED336E2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1559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4B402-F4D7-4483-82A5-C6F69A66998E}" type="datetime1">
              <a:rPr lang="nl-NL" smtClean="0"/>
              <a:t>25-2-2014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DF75-654C-4751-9CE8-4AED336E2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852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3BC5-DC47-4821-964E-CC0519EA6920}" type="datetime1">
              <a:rPr lang="nl-NL" smtClean="0"/>
              <a:t>25-2-2014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DF75-654C-4751-9CE8-4AED336E2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7362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02064-99FB-4498-8599-DD14CA8AD0B6}" type="datetime1">
              <a:rPr lang="nl-NL" smtClean="0"/>
              <a:t>25-2-2014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DF75-654C-4751-9CE8-4AED336E2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7183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A84E2-3DC4-429C-8B1D-D78F42C14586}" type="datetime1">
              <a:rPr lang="nl-NL" smtClean="0"/>
              <a:t>25-2-2014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DF75-654C-4751-9CE8-4AED336E2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6419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174AA-6DC7-4319-A1BD-6F8ED1E0A242}" type="datetime1">
              <a:rPr lang="nl-NL" smtClean="0"/>
              <a:t>25-2-2014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Annie de Jonge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BDF75-654C-4751-9CE8-4AED336E28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9712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audio" Target="../media/audio1.wav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6.xml"/><Relationship Id="rId7" Type="http://schemas.openxmlformats.org/officeDocument/2006/relationships/audio" Target="../media/audio1.wav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6.xml"/><Relationship Id="rId7" Type="http://schemas.openxmlformats.org/officeDocument/2006/relationships/audio" Target="../media/audio1.wav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6" Type="http://schemas.openxmlformats.org/officeDocument/2006/relationships/image" Target="../media/image6.png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6" Type="http://schemas.openxmlformats.org/officeDocument/2006/relationships/image" Target="../media/image4.png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audio" Target="../media/media7.wav"/><Relationship Id="rId1" Type="http://schemas.microsoft.com/office/2007/relationships/media" Target="../media/media7.wav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8.wav"/><Relationship Id="rId1" Type="http://schemas.microsoft.com/office/2007/relationships/media" Target="../media/media8.wav"/><Relationship Id="rId5" Type="http://schemas.openxmlformats.org/officeDocument/2006/relationships/image" Target="../media/image3.png"/><Relationship Id="rId4" Type="http://schemas.openxmlformats.org/officeDocument/2006/relationships/image" Target="../media/image1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“Knuffels” woordenschat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204864"/>
            <a:ext cx="2629267" cy="282932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252496"/>
            <a:ext cx="2695951" cy="2781688"/>
          </a:xfrm>
          <a:prstGeom prst="rect">
            <a:avLst/>
          </a:prstGeom>
        </p:spPr>
      </p:pic>
      <p:pic>
        <p:nvPicPr>
          <p:cNvPr id="7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611560" y="5877272"/>
            <a:ext cx="609600" cy="609600"/>
          </a:xfrm>
          <a:prstGeom prst="rect">
            <a:avLst/>
          </a:prstGeom>
        </p:spPr>
      </p:pic>
      <p:sp>
        <p:nvSpPr>
          <p:cNvPr id="8" name="Actieknop: Verder of Volgende 7">
            <a:hlinkClick r:id="" action="ppaction://hlinkshowjump?jump=nextslide" highlightClick="1">
              <a:snd r:embed="rId7" name="click.wav"/>
            </a:hlinkClick>
          </p:cNvPr>
          <p:cNvSpPr/>
          <p:nvPr/>
        </p:nvSpPr>
        <p:spPr>
          <a:xfrm>
            <a:off x="7627991" y="5877272"/>
            <a:ext cx="1008112" cy="6096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6082-2B1C-422B-B2C3-E69487B1943B}" type="datetime1">
              <a:rPr lang="nl-NL" smtClean="0"/>
              <a:t>25-2-2014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9852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922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op het been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047682"/>
            <a:ext cx="2591162" cy="2781688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047682"/>
            <a:ext cx="2629267" cy="281026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057208"/>
            <a:ext cx="2667372" cy="2762636"/>
          </a:xfrm>
          <a:prstGeom prst="rect">
            <a:avLst/>
          </a:prstGeom>
        </p:spPr>
      </p:pic>
      <p:sp>
        <p:nvSpPr>
          <p:cNvPr id="6" name="Actieknop: Verder of Volgende 5">
            <a:hlinkClick r:id="" action="ppaction://hlinkshowjump?jump=nextslide" highlightClick="1">
              <a:snd r:embed="rId7" name="click.wav"/>
            </a:hlinkClick>
          </p:cNvPr>
          <p:cNvSpPr/>
          <p:nvPr/>
        </p:nvSpPr>
        <p:spPr>
          <a:xfrm>
            <a:off x="7345846" y="6021288"/>
            <a:ext cx="898562" cy="6480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323528" y="5749610"/>
            <a:ext cx="609600" cy="609600"/>
          </a:xfrm>
          <a:prstGeom prst="rect">
            <a:avLst/>
          </a:prstGeom>
        </p:spPr>
      </p:pic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FA1F0-7A63-4EEC-BB0E-1DFE84D00C29}" type="datetime1">
              <a:rPr lang="nl-NL" smtClean="0"/>
              <a:t>25-2-2014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722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74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op de wang.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000326"/>
            <a:ext cx="2629267" cy="2810267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019378"/>
            <a:ext cx="2591162" cy="275310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981272"/>
            <a:ext cx="2638793" cy="2791215"/>
          </a:xfrm>
          <a:prstGeom prst="rect">
            <a:avLst/>
          </a:prstGeom>
        </p:spPr>
      </p:pic>
      <p:pic>
        <p:nvPicPr>
          <p:cNvPr id="6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539552" y="5724903"/>
            <a:ext cx="609600" cy="609600"/>
          </a:xfrm>
          <a:prstGeom prst="rect">
            <a:avLst/>
          </a:prstGeom>
        </p:spPr>
      </p:pic>
      <p:sp>
        <p:nvSpPr>
          <p:cNvPr id="7" name="Actieknop: Verder of Volgende 6">
            <a:hlinkClick r:id="" action="ppaction://hlinkshowjump?jump=nextslide" highlightClick="1">
              <a:snd r:embed="rId8" name="click.wav"/>
            </a:hlinkClick>
          </p:cNvPr>
          <p:cNvSpPr/>
          <p:nvPr/>
        </p:nvSpPr>
        <p:spPr>
          <a:xfrm>
            <a:off x="7668344" y="6021288"/>
            <a:ext cx="865222" cy="6096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5504-3C1A-48CD-9716-D527F1D1979F}" type="datetime1">
              <a:rPr lang="nl-NL" smtClean="0"/>
              <a:t>25-2-2014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439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96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op het oor.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072792"/>
            <a:ext cx="2591162" cy="2781688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602" y="2042876"/>
            <a:ext cx="2638793" cy="279121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022571"/>
            <a:ext cx="2667372" cy="2762636"/>
          </a:xfrm>
          <a:prstGeom prst="rect">
            <a:avLst/>
          </a:prstGeom>
        </p:spPr>
      </p:pic>
      <p:sp>
        <p:nvSpPr>
          <p:cNvPr id="6" name="Actieknop: Verder of Volgende 5">
            <a:hlinkClick r:id="" action="ppaction://hlinkshowjump?jump=nextslide" highlightClick="1">
              <a:snd r:embed="rId7" name="click.wav"/>
            </a:hlinkClick>
          </p:cNvPr>
          <p:cNvSpPr/>
          <p:nvPr/>
        </p:nvSpPr>
        <p:spPr>
          <a:xfrm>
            <a:off x="6948264" y="5877272"/>
            <a:ext cx="864096" cy="720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483357" y="5644511"/>
            <a:ext cx="609600" cy="609600"/>
          </a:xfrm>
          <a:prstGeom prst="rect">
            <a:avLst/>
          </a:prstGeom>
        </p:spPr>
      </p:pic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7FB16-D2E4-40C1-BB31-A82AB6996704}" type="datetime1">
              <a:rPr lang="nl-NL" smtClean="0"/>
              <a:t>25-2-2014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2502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79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op de hand.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056731"/>
            <a:ext cx="2619741" cy="279121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419" y="2052445"/>
            <a:ext cx="2591162" cy="275310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023866"/>
            <a:ext cx="2591162" cy="2781688"/>
          </a:xfrm>
          <a:prstGeom prst="rect">
            <a:avLst/>
          </a:prstGeom>
        </p:spPr>
      </p:pic>
      <p:pic>
        <p:nvPicPr>
          <p:cNvPr id="6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467544" y="5627712"/>
            <a:ext cx="609600" cy="609600"/>
          </a:xfrm>
          <a:prstGeom prst="rect">
            <a:avLst/>
          </a:prstGeom>
        </p:spPr>
      </p:pic>
      <p:sp>
        <p:nvSpPr>
          <p:cNvPr id="7" name="Actieknop: Verder of Volgende 6">
            <a:hlinkClick r:id="" action="ppaction://hlinkshowjump?jump=nextslide" highlightClick="1">
              <a:snd r:embed="rId8" name="click.wav"/>
            </a:hlinkClick>
          </p:cNvPr>
          <p:cNvSpPr/>
          <p:nvPr/>
        </p:nvSpPr>
        <p:spPr>
          <a:xfrm>
            <a:off x="6876256" y="5877272"/>
            <a:ext cx="936104" cy="720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679D3-3968-4BF9-BB55-050E42A3E36B}" type="datetime1">
              <a:rPr lang="nl-NL" smtClean="0"/>
              <a:t>25-2-2014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9096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8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op het haar.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033392"/>
            <a:ext cx="2619741" cy="279121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366" y="2023866"/>
            <a:ext cx="2629267" cy="281026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033392"/>
            <a:ext cx="2591162" cy="2753109"/>
          </a:xfrm>
          <a:prstGeom prst="rect">
            <a:avLst/>
          </a:prstGeom>
        </p:spPr>
      </p:pic>
      <p:pic>
        <p:nvPicPr>
          <p:cNvPr id="6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683568" y="5644480"/>
            <a:ext cx="609600" cy="609600"/>
          </a:xfrm>
          <a:prstGeom prst="rect">
            <a:avLst/>
          </a:prstGeom>
        </p:spPr>
      </p:pic>
      <p:sp>
        <p:nvSpPr>
          <p:cNvPr id="7" name="Actieknop: Verder of Volgende 6">
            <a:hlinkClick r:id="" action="ppaction://hlinkshowjump?jump=nextslide" highlightClick="1">
              <a:snd r:embed="rId8" name="click.wav"/>
            </a:hlinkClick>
          </p:cNvPr>
          <p:cNvSpPr/>
          <p:nvPr/>
        </p:nvSpPr>
        <p:spPr>
          <a:xfrm>
            <a:off x="6876256" y="5949280"/>
            <a:ext cx="936104" cy="6096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CD9B-2F47-40AC-A0D1-E3774B480DDB}" type="datetime1">
              <a:rPr lang="nl-NL" smtClean="0"/>
              <a:t>25-2-2014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111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1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op de neus.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006961"/>
            <a:ext cx="2619741" cy="279121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366" y="2023866"/>
            <a:ext cx="2629267" cy="281026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006960"/>
            <a:ext cx="2638793" cy="2791215"/>
          </a:xfrm>
          <a:prstGeom prst="rect">
            <a:avLst/>
          </a:prstGeom>
        </p:spPr>
      </p:pic>
      <p:pic>
        <p:nvPicPr>
          <p:cNvPr id="6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34646" y="5805264"/>
            <a:ext cx="609600" cy="609600"/>
          </a:xfrm>
          <a:prstGeom prst="rect">
            <a:avLst/>
          </a:prstGeom>
        </p:spPr>
      </p:pic>
      <p:sp>
        <p:nvSpPr>
          <p:cNvPr id="7" name="Actieknop: Verder of Volgende 6">
            <a:hlinkClick r:id="" action="ppaction://hlinkshowjump?jump=nextslide" highlightClick="1">
              <a:snd r:embed="rId8" name="click.wav"/>
            </a:hlinkClick>
          </p:cNvPr>
          <p:cNvSpPr/>
          <p:nvPr/>
        </p:nvSpPr>
        <p:spPr>
          <a:xfrm>
            <a:off x="6588224" y="5805264"/>
            <a:ext cx="959356" cy="720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8EBA-4DF9-4D5A-A9B8-7C4EECC9429E}" type="datetime1">
              <a:rPr lang="nl-NL" smtClean="0"/>
              <a:t>25-2-2014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684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844735"/>
            <a:ext cx="6264696" cy="4783640"/>
          </a:xfrm>
          <a:prstGeom prst="rect">
            <a:avLst/>
          </a:prstGeom>
        </p:spPr>
      </p:pic>
      <p:pic>
        <p:nvPicPr>
          <p:cNvPr id="4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67544" y="5667387"/>
            <a:ext cx="609600" cy="609600"/>
          </a:xfrm>
          <a:prstGeom prst="rect">
            <a:avLst/>
          </a:prstGeom>
        </p:spPr>
      </p:pic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927598" y="5933175"/>
            <a:ext cx="1008112" cy="73618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2E8AF-D37E-41F9-9AE8-BA10CDE7945D}" type="datetime1">
              <a:rPr lang="nl-NL" smtClean="0"/>
              <a:t>25-2-2014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Annie de Jonge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8504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65</Words>
  <Application>Microsoft Office PowerPoint</Application>
  <PresentationFormat>Diavoorstelling (4:3)</PresentationFormat>
  <Paragraphs>23</Paragraphs>
  <Slides>8</Slides>
  <Notes>0</Notes>
  <HiddenSlides>0</HiddenSlides>
  <MMClips>8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Kantoorthema</vt:lpstr>
      <vt:lpstr>“Knuffels” woordenschat</vt:lpstr>
      <vt:lpstr>Klik op het been</vt:lpstr>
      <vt:lpstr>Klik op de wang.</vt:lpstr>
      <vt:lpstr>Klik op het oor.</vt:lpstr>
      <vt:lpstr>Klik op de hand.</vt:lpstr>
      <vt:lpstr>Klik op het haar.</vt:lpstr>
      <vt:lpstr>Klik op de neus.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“Knuffels” woordenschat</dc:title>
  <dc:creator>Annie</dc:creator>
  <cp:lastModifiedBy>Annie</cp:lastModifiedBy>
  <cp:revision>5</cp:revision>
  <dcterms:created xsi:type="dcterms:W3CDTF">2014-02-25T12:20:06Z</dcterms:created>
  <dcterms:modified xsi:type="dcterms:W3CDTF">2014-02-25T15:34:39Z</dcterms:modified>
</cp:coreProperties>
</file>