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4CA9A-B43A-4D31-9124-ABC1E63413D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01CEB-674F-4D6F-9A85-2DF02BE896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48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F9875-8DEA-4D5C-9B98-3560A00CB55C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7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9AB5-DCC5-4B26-BED7-D443CB22F8CB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77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B41-9EC5-4622-B1C8-115F93BBC918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8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62F3-9CDC-4AF8-A4BE-A4EB8FCB7797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318F-1573-41F1-8250-A368C844C970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1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1E43-ED00-4F05-A410-DA56A4928463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3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ADC-D798-4326-A4F8-940CA99148F9}" type="datetime1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55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B402-F4D7-4483-82A5-C6F69A66998E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5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3BC5-DC47-4821-964E-CC0519EA6920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6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064-99FB-4498-8599-DD14CA8AD0B6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1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84E2-3DC4-429C-8B1D-D78F42C14586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4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74AA-6DC7-4319-A1BD-6F8ED1E0A242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DF75-654C-4751-9CE8-4AED336E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71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3.pn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“Knuffels” woordenschat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04864"/>
            <a:ext cx="2629267" cy="28293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52496"/>
            <a:ext cx="2695951" cy="2781688"/>
          </a:xfrm>
          <a:prstGeom prst="rect">
            <a:avLst/>
          </a:prstGeom>
        </p:spPr>
      </p:pic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11560" y="5877272"/>
            <a:ext cx="609600" cy="60960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>
              <a:snd r:embed="rId7" name="click.wav"/>
            </a:hlinkClick>
          </p:cNvPr>
          <p:cNvSpPr/>
          <p:nvPr/>
        </p:nvSpPr>
        <p:spPr>
          <a:xfrm>
            <a:off x="7627991" y="5877272"/>
            <a:ext cx="1008112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6082-2B1C-422B-B2C3-E69487B1943B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85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het been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47682"/>
            <a:ext cx="2591162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047682"/>
            <a:ext cx="2629267" cy="28102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57208"/>
            <a:ext cx="2667372" cy="276263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click.wav"/>
            </a:hlinkClick>
          </p:cNvPr>
          <p:cNvSpPr/>
          <p:nvPr/>
        </p:nvSpPr>
        <p:spPr>
          <a:xfrm>
            <a:off x="7345846" y="6021288"/>
            <a:ext cx="89856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23528" y="5749610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A1F0-7A63-4EEC-BB0E-1DFE84D00C29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wang.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00326"/>
            <a:ext cx="2629267" cy="281026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19378"/>
            <a:ext cx="2591162" cy="27531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1272"/>
            <a:ext cx="2638793" cy="2791215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39552" y="5724903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click.wav"/>
            </a:hlinkClick>
          </p:cNvPr>
          <p:cNvSpPr/>
          <p:nvPr/>
        </p:nvSpPr>
        <p:spPr>
          <a:xfrm>
            <a:off x="7668344" y="6021288"/>
            <a:ext cx="865222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5504-3C1A-48CD-9716-D527F1D1979F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3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het oor.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72792"/>
            <a:ext cx="2591162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02" y="2042876"/>
            <a:ext cx="2638793" cy="279121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22571"/>
            <a:ext cx="2667372" cy="276263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click.wav"/>
            </a:hlinkClick>
          </p:cNvPr>
          <p:cNvSpPr/>
          <p:nvPr/>
        </p:nvSpPr>
        <p:spPr>
          <a:xfrm>
            <a:off x="6948264" y="5877272"/>
            <a:ext cx="86409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83357" y="5644511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FB16-D2E4-40C1-BB31-A82AB6996704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50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hand.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56731"/>
            <a:ext cx="2619741" cy="279121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419" y="2052445"/>
            <a:ext cx="2591162" cy="27531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23866"/>
            <a:ext cx="2591162" cy="2781688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67544" y="5627712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click.wav"/>
            </a:hlinkClick>
          </p:cNvPr>
          <p:cNvSpPr/>
          <p:nvPr/>
        </p:nvSpPr>
        <p:spPr>
          <a:xfrm>
            <a:off x="6876256" y="5877272"/>
            <a:ext cx="93610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79D3-3968-4BF9-BB55-050E42A3E36B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0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het haar.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33392"/>
            <a:ext cx="2619741" cy="279121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66" y="2023866"/>
            <a:ext cx="2629267" cy="28102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33392"/>
            <a:ext cx="2591162" cy="2753109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3568" y="5644480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click.wav"/>
            </a:hlinkClick>
          </p:cNvPr>
          <p:cNvSpPr/>
          <p:nvPr/>
        </p:nvSpPr>
        <p:spPr>
          <a:xfrm>
            <a:off x="6876256" y="5949280"/>
            <a:ext cx="936104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CD9B-2F47-40AC-A0D1-E3774B480DDB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11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de neus.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06961"/>
            <a:ext cx="2619741" cy="279121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66" y="2023866"/>
            <a:ext cx="2629267" cy="28102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06960"/>
            <a:ext cx="2638793" cy="2791215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34646" y="5805264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click.wav"/>
            </a:hlinkClick>
          </p:cNvPr>
          <p:cNvSpPr/>
          <p:nvPr/>
        </p:nvSpPr>
        <p:spPr>
          <a:xfrm>
            <a:off x="6588224" y="5805264"/>
            <a:ext cx="95935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8EBA-4DF9-4D5A-A9B8-7C4EECC9429E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8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44735"/>
            <a:ext cx="6264696" cy="4783640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7544" y="5667387"/>
            <a:ext cx="609600" cy="609600"/>
          </a:xfrm>
          <a:prstGeom prst="rect">
            <a:avLst/>
          </a:prstGeom>
        </p:spPr>
      </p:pic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927598" y="5933175"/>
            <a:ext cx="1008112" cy="7361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E8AF-D37E-41F9-9AE8-BA10CDE7945D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5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</Words>
  <Application>Microsoft Office PowerPoint</Application>
  <PresentationFormat>Diavoorstelling (4:3)</PresentationFormat>
  <Paragraphs>23</Paragraphs>
  <Slides>8</Slides>
  <Notes>0</Notes>
  <HiddenSlides>0</HiddenSlides>
  <MMClips>8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“Knuffels” woordenschat</vt:lpstr>
      <vt:lpstr>Klik op het been</vt:lpstr>
      <vt:lpstr>Klik op de wang.</vt:lpstr>
      <vt:lpstr>Klik op het oor.</vt:lpstr>
      <vt:lpstr>Klik op de hand.</vt:lpstr>
      <vt:lpstr>Klik op het haar.</vt:lpstr>
      <vt:lpstr>Klik op de neus.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“Knuffels” woordenschat</dc:title>
  <dc:creator>Annie</dc:creator>
  <cp:lastModifiedBy>Annie</cp:lastModifiedBy>
  <cp:revision>5</cp:revision>
  <dcterms:created xsi:type="dcterms:W3CDTF">2014-02-25T12:20:06Z</dcterms:created>
  <dcterms:modified xsi:type="dcterms:W3CDTF">2014-02-25T15:34:39Z</dcterms:modified>
</cp:coreProperties>
</file>