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2E7B6-1D18-4FEB-8009-0D3101FE0674}" type="datetimeFigureOut">
              <a:rPr lang="nl-NL" smtClean="0"/>
              <a:t>26-2-2014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A8A90D-1A86-4497-8138-3F9B2E0EF4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0404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8615-4B89-453C-9E7A-EA4559BEF1C8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6577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5407-1CBD-4785-8A50-D52220E4FCAC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442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0DA6-3D8B-49C3-89D0-1CD675E2B95C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4578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3DB5A-AA92-4C13-B346-0FFE36C50155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9803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F6D8-21A4-413F-BC71-BC85CCA423F7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6737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2E48-3D8A-406E-8FF0-760844FA91E0}" type="datetime1">
              <a:rPr lang="nl-NL" smtClean="0"/>
              <a:t>26-2-2014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028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73549-49BF-431E-9211-08C2D720B484}" type="datetime1">
              <a:rPr lang="nl-NL" smtClean="0"/>
              <a:t>26-2-2014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71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A9C3-25A7-4426-A4F0-E2A12AF94CD4}" type="datetime1">
              <a:rPr lang="nl-NL" smtClean="0"/>
              <a:t>26-2-2014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6982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83486-F56B-497E-8538-D93925BFB1FE}" type="datetime1">
              <a:rPr lang="nl-NL" smtClean="0"/>
              <a:t>26-2-2014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045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21E5D-3491-4C30-B0E1-E9579D29B622}" type="datetime1">
              <a:rPr lang="nl-NL" smtClean="0"/>
              <a:t>26-2-2014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6531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869D-923E-4BE8-9266-BBFA200C28A9}" type="datetime1">
              <a:rPr lang="nl-NL" smtClean="0"/>
              <a:t>26-2-2014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346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1ED16-BAA2-4210-A279-78D3DD7CC9F3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4CDE1-0636-4B50-A3DE-B8AB0EE2C9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915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13.png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g"/><Relationship Id="rId5" Type="http://schemas.openxmlformats.org/officeDocument/2006/relationships/image" Target="../media/image5.gif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8.png"/><Relationship Id="rId5" Type="http://schemas.openxmlformats.org/officeDocument/2006/relationships/image" Target="../media/image12.jp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nl-NL" sz="5400" dirty="0" smtClean="0"/>
              <a:t>Hoeveelheden: begrippen</a:t>
            </a:r>
            <a:endParaRPr lang="nl-NL" sz="5400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47" y="2348110"/>
            <a:ext cx="1847850" cy="24669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852934"/>
            <a:ext cx="3133725" cy="14573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6660232" y="5733256"/>
            <a:ext cx="108012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1434" y="5483696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86CF-9C51-471F-BC7B-1C3D7E618B39}" type="datetime1">
              <a:rPr lang="nl-NL" smtClean="0"/>
              <a:t>26-2-2014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209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A9C3-25A7-4426-A4F0-E2A12AF94CD4}" type="datetime1">
              <a:rPr lang="nl-NL" smtClean="0"/>
              <a:t>26-2-2014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64771"/>
            <a:ext cx="6048672" cy="4032448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584" y="5092419"/>
            <a:ext cx="609600" cy="609600"/>
          </a:xfrm>
          <a:prstGeom prst="rect">
            <a:avLst/>
          </a:prstGeom>
        </p:spPr>
      </p:pic>
      <p:sp>
        <p:nvSpPr>
          <p:cNvPr id="7" name="Actieknop: Introductiepagina 6">
            <a:hlinkClick r:id="" action="ppaction://hlinkshowjump?jump=firstslide" highlightClick="1"/>
          </p:cNvPr>
          <p:cNvSpPr/>
          <p:nvPr/>
        </p:nvSpPr>
        <p:spPr>
          <a:xfrm>
            <a:off x="7668344" y="5702019"/>
            <a:ext cx="1008112" cy="823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563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veel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25" y="2132856"/>
            <a:ext cx="2628900" cy="17430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809" y="1772816"/>
            <a:ext cx="2609850" cy="28003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12" y="4005064"/>
            <a:ext cx="2466975" cy="184785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740352" y="6021288"/>
            <a:ext cx="896307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325" y="5852914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64C42-1D85-40E0-B465-9914CE3BF422}" type="datetime1">
              <a:rPr lang="nl-NL" smtClean="0"/>
              <a:t>26-2-2014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627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weinig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586450"/>
            <a:ext cx="2619375" cy="17430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387" y="1988840"/>
            <a:ext cx="1847850" cy="2466975"/>
          </a:xfrm>
          <a:prstGeom prst="rect">
            <a:avLst/>
          </a:prstGeom>
        </p:spPr>
      </p:pic>
      <p:sp>
        <p:nvSpPr>
          <p:cNvPr id="5" name="Actieknop: Verder of Volgende 4">
            <a:hlinkClick r:id="" action="ppaction://hlinkshowjump?jump=nextslide" highlightClick="1"/>
          </p:cNvPr>
          <p:cNvSpPr/>
          <p:nvPr/>
        </p:nvSpPr>
        <p:spPr>
          <a:xfrm>
            <a:off x="7380312" y="5661248"/>
            <a:ext cx="864096" cy="9361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824500"/>
            <a:ext cx="609600" cy="60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21763-61F4-4C99-B67D-8ABAE12F349E}" type="datetime1">
              <a:rPr lang="nl-NL" smtClean="0"/>
              <a:t>26-2-2014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253796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8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meeste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905" y="1556792"/>
            <a:ext cx="3009900" cy="15144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789040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61" y="3655690"/>
            <a:ext cx="2162175" cy="211455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100811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52E2-307B-4810-AAD7-8ECBA00E7A34}" type="datetime1">
              <a:rPr lang="nl-NL" smtClean="0"/>
              <a:t>26-2-2014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2679" y="5607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minste knuffels?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625" y="4581128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42" y="2276872"/>
            <a:ext cx="2855420" cy="213657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600" y="2276872"/>
            <a:ext cx="2505075" cy="1819275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596336" y="5877272"/>
            <a:ext cx="936104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7B93-FF08-4589-8943-80FFFB15E15B}" type="datetime1">
              <a:rPr lang="nl-NL" smtClean="0"/>
              <a:t>26-2-2014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55050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27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veel knuffels?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A9C3-25A7-4426-A4F0-E2A12AF94CD4}" type="datetime1">
              <a:rPr lang="nl-NL" smtClean="0"/>
              <a:t>26-2-2014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068960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276725"/>
            <a:ext cx="2695575" cy="16954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036" y="1844824"/>
            <a:ext cx="2266950" cy="201930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172400" y="6093296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5863" y="55053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2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weinig knuffels?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A9C3-25A7-4426-A4F0-E2A12AF94CD4}" type="datetime1">
              <a:rPr lang="nl-NL" smtClean="0"/>
              <a:t>26-2-2014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861048"/>
            <a:ext cx="2143125" cy="21431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74633"/>
            <a:ext cx="2505075" cy="18192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346058"/>
            <a:ext cx="2466975" cy="184785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884368" y="5805264"/>
            <a:ext cx="792088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560" y="5519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7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meeste knuffels?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A9C3-25A7-4426-A4F0-E2A12AF94CD4}" type="datetime1">
              <a:rPr lang="nl-NL" smtClean="0"/>
              <a:t>26-2-2014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40968"/>
            <a:ext cx="2162175" cy="21145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112393"/>
            <a:ext cx="2143125" cy="21431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260030"/>
            <a:ext cx="2466975" cy="184785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452320" y="6165304"/>
            <a:ext cx="1008112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5487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7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minste knuffels?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A9C3-25A7-4426-A4F0-E2A12AF94CD4}" type="datetime1">
              <a:rPr lang="nl-NL" smtClean="0"/>
              <a:t>26-2-2014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670568"/>
            <a:ext cx="2143125" cy="21431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0808"/>
            <a:ext cx="2143125" cy="21431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060848"/>
            <a:ext cx="1847850" cy="246697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560" y="5159483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792088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329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75</Words>
  <Application>Microsoft Office PowerPoint</Application>
  <PresentationFormat>Diavoorstelling (4:3)</PresentationFormat>
  <Paragraphs>29</Paragraphs>
  <Slides>10</Slides>
  <Notes>0</Notes>
  <HiddenSlides>0</HiddenSlides>
  <MMClips>10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Kantoorthema</vt:lpstr>
      <vt:lpstr>Hoeveelheden: begrippen</vt:lpstr>
      <vt:lpstr>Waar zie je veel knuffels?</vt:lpstr>
      <vt:lpstr>Waar zie je weinig knuffels?</vt:lpstr>
      <vt:lpstr>Waar zie je de meeste knuffels?</vt:lpstr>
      <vt:lpstr>Waar zie je de minste knuffels?</vt:lpstr>
      <vt:lpstr>Waar zie je veel knuffels?</vt:lpstr>
      <vt:lpstr>Waar zie je weinig knuffels?</vt:lpstr>
      <vt:lpstr>Waar zie je de meeste knuffels?</vt:lpstr>
      <vt:lpstr>Waar zie je de minste knuffels?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Hoeveelheden meer/minder</dc:title>
  <dc:creator>Annie</dc:creator>
  <cp:lastModifiedBy>Annie</cp:lastModifiedBy>
  <cp:revision>6</cp:revision>
  <dcterms:created xsi:type="dcterms:W3CDTF">2014-02-26T15:00:42Z</dcterms:created>
  <dcterms:modified xsi:type="dcterms:W3CDTF">2014-02-26T16:00:42Z</dcterms:modified>
</cp:coreProperties>
</file>