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2E7B6-1D18-4FEB-8009-0D3101FE0674}" type="datetimeFigureOut">
              <a:rPr lang="nl-NL" smtClean="0"/>
              <a:t>26-2-2014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8A90D-1A86-4497-8138-3F9B2E0EF4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0404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8615-4B89-453C-9E7A-EA4559BEF1C8}" type="datetime1">
              <a:rPr lang="nl-NL" smtClean="0"/>
              <a:t>26-2-2014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657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5407-1CBD-4785-8A50-D52220E4FCAC}" type="datetime1">
              <a:rPr lang="nl-NL" smtClean="0"/>
              <a:t>26-2-2014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42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0DA6-3D8B-49C3-89D0-1CD675E2B95C}" type="datetime1">
              <a:rPr lang="nl-NL" smtClean="0"/>
              <a:t>26-2-2014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457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DB5A-AA92-4C13-B346-0FFE36C50155}" type="datetime1">
              <a:rPr lang="nl-NL" smtClean="0"/>
              <a:t>26-2-2014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80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F6D8-21A4-413F-BC71-BC85CCA423F7}" type="datetime1">
              <a:rPr lang="nl-NL" smtClean="0"/>
              <a:t>26-2-2014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673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2E48-3D8A-406E-8FF0-760844FA91E0}" type="datetime1">
              <a:rPr lang="nl-NL" smtClean="0"/>
              <a:t>26-2-2014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028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3549-49BF-431E-9211-08C2D720B484}" type="datetime1">
              <a:rPr lang="nl-NL" smtClean="0"/>
              <a:t>26-2-2014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37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A9C3-25A7-4426-A4F0-E2A12AF94CD4}" type="datetime1">
              <a:rPr lang="nl-NL" smtClean="0"/>
              <a:t>26-2-2014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698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83486-F56B-497E-8538-D93925BFB1FE}" type="datetime1">
              <a:rPr lang="nl-NL" smtClean="0"/>
              <a:t>26-2-2014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0450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1E5D-3491-4C30-B0E1-E9579D29B622}" type="datetime1">
              <a:rPr lang="nl-NL" smtClean="0"/>
              <a:t>26-2-2014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53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869D-923E-4BE8-9266-BBFA200C28A9}" type="datetime1">
              <a:rPr lang="nl-NL" smtClean="0"/>
              <a:t>26-2-2014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46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1ED16-BAA2-4210-A279-78D3DD7CC9F3}" type="datetime1">
              <a:rPr lang="nl-NL" smtClean="0"/>
              <a:t>26-2-2014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4CDE1-0636-4B50-A3DE-B8AB0EE2C9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15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5" Type="http://schemas.openxmlformats.org/officeDocument/2006/relationships/image" Target="../media/image13.png"/><Relationship Id="rId4" Type="http://schemas.openxmlformats.org/officeDocument/2006/relationships/image" Target="../media/image20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6.jpg"/><Relationship Id="rId5" Type="http://schemas.openxmlformats.org/officeDocument/2006/relationships/image" Target="../media/image5.gif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8.png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3.png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12.jpg"/><Relationship Id="rId5" Type="http://schemas.openxmlformats.org/officeDocument/2006/relationships/image" Target="../media/image11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8.png"/><Relationship Id="rId5" Type="http://schemas.openxmlformats.org/officeDocument/2006/relationships/image" Target="../media/image12.jp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6" Type="http://schemas.openxmlformats.org/officeDocument/2006/relationships/image" Target="../media/image17.jpg"/><Relationship Id="rId5" Type="http://schemas.openxmlformats.org/officeDocument/2006/relationships/image" Target="../media/image16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6" Type="http://schemas.openxmlformats.org/officeDocument/2006/relationships/image" Target="../media/image1.pn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nl-NL" sz="5400" dirty="0" smtClean="0"/>
              <a:t>Hoeveelheden: begrippen</a:t>
            </a:r>
            <a:endParaRPr lang="nl-NL" sz="5400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47" y="2348110"/>
            <a:ext cx="1847850" cy="246697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852934"/>
            <a:ext cx="3133725" cy="1457325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6660232" y="5733256"/>
            <a:ext cx="1080120" cy="7200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61434" y="5483696"/>
            <a:ext cx="609600" cy="609600"/>
          </a:xfrm>
          <a:prstGeom prst="rect">
            <a:avLst/>
          </a:prstGeom>
        </p:spPr>
      </p:pic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86CF-9C51-471F-BC7B-1C3D7E618B39}" type="datetime1">
              <a:rPr lang="nl-NL" smtClean="0"/>
              <a:t>26-2-2014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209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4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A9C3-25A7-4426-A4F0-E2A12AF94CD4}" type="datetime1">
              <a:rPr lang="nl-NL" smtClean="0"/>
              <a:t>26-2-2014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64771"/>
            <a:ext cx="6048672" cy="4032448"/>
          </a:xfrm>
          <a:prstGeom prst="rect">
            <a:avLst/>
          </a:prstGeom>
        </p:spPr>
      </p:pic>
      <p:pic>
        <p:nvPicPr>
          <p:cNvPr id="6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7584" y="5092419"/>
            <a:ext cx="609600" cy="609600"/>
          </a:xfrm>
          <a:prstGeom prst="rect">
            <a:avLst/>
          </a:prstGeom>
        </p:spPr>
      </p:pic>
      <p:sp>
        <p:nvSpPr>
          <p:cNvPr id="7" name="Actieknop: Introductiepagina 6">
            <a:hlinkClick r:id="" action="ppaction://hlinkshowjump?jump=firstslide" highlightClick="1"/>
          </p:cNvPr>
          <p:cNvSpPr/>
          <p:nvPr/>
        </p:nvSpPr>
        <p:spPr>
          <a:xfrm>
            <a:off x="7668344" y="5702019"/>
            <a:ext cx="1008112" cy="8233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563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veel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25" y="2132856"/>
            <a:ext cx="2628900" cy="17430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09" y="1772816"/>
            <a:ext cx="2609850" cy="28003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2" y="4005064"/>
            <a:ext cx="2466975" cy="1847850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7740352" y="6021288"/>
            <a:ext cx="896307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09325" y="5852914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4C42-1D85-40E0-B465-9914CE3BF422}" type="datetime1">
              <a:rPr lang="nl-NL" smtClean="0"/>
              <a:t>26-2-2014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627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weinig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586450"/>
            <a:ext cx="2619375" cy="17430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387" y="1988840"/>
            <a:ext cx="1847850" cy="2466975"/>
          </a:xfrm>
          <a:prstGeom prst="rect">
            <a:avLst/>
          </a:prstGeom>
        </p:spPr>
      </p:pic>
      <p:sp>
        <p:nvSpPr>
          <p:cNvPr id="5" name="Actieknop: Verder of Volgende 4">
            <a:hlinkClick r:id="" action="ppaction://hlinkshowjump?jump=nextslide" highlightClick="1"/>
          </p:cNvPr>
          <p:cNvSpPr/>
          <p:nvPr/>
        </p:nvSpPr>
        <p:spPr>
          <a:xfrm>
            <a:off x="7380312" y="5661248"/>
            <a:ext cx="864096" cy="9361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5576" y="5824500"/>
            <a:ext cx="609600" cy="609600"/>
          </a:xfrm>
          <a:prstGeom prst="rect">
            <a:avLst/>
          </a:prstGeom>
        </p:spPr>
      </p:pic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1763-61F4-4C99-B67D-8ABAE12F349E}" type="datetime1">
              <a:rPr lang="nl-NL" smtClean="0"/>
              <a:t>26-2-2014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253796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58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meeste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905" y="1556792"/>
            <a:ext cx="3009900" cy="15144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789040"/>
            <a:ext cx="2466975" cy="18478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61" y="3655690"/>
            <a:ext cx="2162175" cy="2114550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7956376" y="6093296"/>
            <a:ext cx="1008112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52E2-307B-4810-AAD7-8ECBA00E7A34}" type="datetime1">
              <a:rPr lang="nl-NL" smtClean="0"/>
              <a:t>26-2-2014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22679" y="5607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1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3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minste knuffels?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625" y="4581128"/>
            <a:ext cx="2466975" cy="18478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42" y="2276872"/>
            <a:ext cx="2855420" cy="213657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600" y="2276872"/>
            <a:ext cx="2505075" cy="1819275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596336" y="5877272"/>
            <a:ext cx="936104" cy="7200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B93-FF08-4589-8943-80FFFB15E15B}" type="datetime1">
              <a:rPr lang="nl-NL" smtClean="0"/>
              <a:t>26-2-2014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67544" y="550505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7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8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veel knuffels?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A9C3-25A7-4426-A4F0-E2A12AF94CD4}" type="datetime1">
              <a:rPr lang="nl-NL" smtClean="0"/>
              <a:t>26-2-2014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068960"/>
            <a:ext cx="2466975" cy="18478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276725"/>
            <a:ext cx="2695575" cy="169545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036" y="1844824"/>
            <a:ext cx="2266950" cy="2019300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8172400" y="6093296"/>
            <a:ext cx="792088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35863" y="550534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02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3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weinig knuffels?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A9C3-25A7-4426-A4F0-E2A12AF94CD4}" type="datetime1">
              <a:rPr lang="nl-NL" smtClean="0"/>
              <a:t>26-2-2014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861048"/>
            <a:ext cx="2143125" cy="21431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374633"/>
            <a:ext cx="2505075" cy="181927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346058"/>
            <a:ext cx="2466975" cy="1847850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7884368" y="5805264"/>
            <a:ext cx="792088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11560" y="5519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7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5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meeste knuffels?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A9C3-25A7-4426-A4F0-E2A12AF94CD4}" type="datetime1">
              <a:rPr lang="nl-NL" smtClean="0"/>
              <a:t>26-2-2014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140968"/>
            <a:ext cx="2162175" cy="21145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112393"/>
            <a:ext cx="2143125" cy="21431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260030"/>
            <a:ext cx="2466975" cy="1847850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7452320" y="6165304"/>
            <a:ext cx="100811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5536" y="554877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57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4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minste knuffels?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A9C3-25A7-4426-A4F0-E2A12AF94CD4}" type="datetime1">
              <a:rPr lang="nl-NL" smtClean="0"/>
              <a:t>26-2-2014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670568"/>
            <a:ext cx="2143125" cy="21431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00808"/>
            <a:ext cx="2143125" cy="21431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060848"/>
            <a:ext cx="1847850" cy="2466975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11560" y="5159483"/>
            <a:ext cx="609600" cy="609600"/>
          </a:xfrm>
          <a:prstGeom prst="rect">
            <a:avLst/>
          </a:prstGeom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7668344" y="6093296"/>
            <a:ext cx="792088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329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8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75</Words>
  <Application>Microsoft Office PowerPoint</Application>
  <PresentationFormat>Diavoorstelling (4:3)</PresentationFormat>
  <Paragraphs>29</Paragraphs>
  <Slides>10</Slides>
  <Notes>0</Notes>
  <HiddenSlides>0</HiddenSlides>
  <MMClips>10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Kantoorthema</vt:lpstr>
      <vt:lpstr>Hoeveelheden: begrippen</vt:lpstr>
      <vt:lpstr>Waar zie je veel knuffels?</vt:lpstr>
      <vt:lpstr>Waar zie je weinig knuffels?</vt:lpstr>
      <vt:lpstr>Waar zie je de meeste knuffels?</vt:lpstr>
      <vt:lpstr>Waar zie je de minste knuffels?</vt:lpstr>
      <vt:lpstr>Waar zie je veel knuffels?</vt:lpstr>
      <vt:lpstr>Waar zie je weinig knuffels?</vt:lpstr>
      <vt:lpstr>Waar zie je de meeste knuffels?</vt:lpstr>
      <vt:lpstr>Waar zie je de minste knuffels?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Hoeveelheden meer/minder</dc:title>
  <dc:creator>Annie</dc:creator>
  <cp:lastModifiedBy>Annie</cp:lastModifiedBy>
  <cp:revision>6</cp:revision>
  <dcterms:created xsi:type="dcterms:W3CDTF">2014-02-26T15:00:42Z</dcterms:created>
  <dcterms:modified xsi:type="dcterms:W3CDTF">2014-02-26T16:00:42Z</dcterms:modified>
</cp:coreProperties>
</file>