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D635A-E9A9-4B5C-96F4-109503D10A42}" type="datetimeFigureOut">
              <a:rPr lang="nl-NL" smtClean="0"/>
              <a:t>21-10-2014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E9B46-DAA9-4B2B-91CA-A91B548615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852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21-10-2014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9F4C-AB31-4BD8-81FD-CA7F8CCA5D6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21-10-2014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9F4C-AB31-4BD8-81FD-CA7F8CCA5D6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21-10-2014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9F4C-AB31-4BD8-81FD-CA7F8CCA5D6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21-10-2014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9F4C-AB31-4BD8-81FD-CA7F8CCA5D6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21-10-2014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9F4C-AB31-4BD8-81FD-CA7F8CCA5D6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21-10-2014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9F4C-AB31-4BD8-81FD-CA7F8CCA5D6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21-10-2014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9F4C-AB31-4BD8-81FD-CA7F8CCA5D6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21-10-2014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9F4C-AB31-4BD8-81FD-CA7F8CCA5D6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21-10-2014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9F4C-AB31-4BD8-81FD-CA7F8CCA5D6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21-10-2014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9F4C-AB31-4BD8-81FD-CA7F8CCA5D6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21-10-2014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9F4C-AB31-4BD8-81FD-CA7F8CCA5D6B}" type="slidenum">
              <a:rPr lang="nl-NL" smtClean="0"/>
              <a:t>‹nr.›</a:t>
            </a:fld>
            <a:endParaRPr lang="nl-NL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21-10-2014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8A769F4C-AB31-4BD8-81FD-CA7F8CCA5D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2.png"/><Relationship Id="rId4" Type="http://schemas.openxmlformats.org/officeDocument/2006/relationships/slide" Target="slide3.xml"/><Relationship Id="rId9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jp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Liedjes </a:t>
            </a:r>
            <a:r>
              <a:rPr lang="nl-NL" dirty="0" smtClean="0"/>
              <a:t>en versjes die </a:t>
            </a:r>
            <a:r>
              <a:rPr lang="nl-NL" dirty="0" smtClean="0"/>
              <a:t>horen bij het thema</a:t>
            </a:r>
            <a:endParaRPr lang="nl-NL" dirty="0"/>
          </a:p>
        </p:txBody>
      </p:sp>
      <p:pic>
        <p:nvPicPr>
          <p:cNvPr id="5" name="Afbeelding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2016258" cy="1872208"/>
          </a:xfrm>
          <a:prstGeom prst="rect">
            <a:avLst/>
          </a:prstGeom>
        </p:spPr>
      </p:pic>
      <p:pic>
        <p:nvPicPr>
          <p:cNvPr id="6" name="Afbeelding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88840"/>
            <a:ext cx="1866900" cy="2447925"/>
          </a:xfrm>
          <a:prstGeom prst="rect">
            <a:avLst/>
          </a:prstGeom>
        </p:spPr>
      </p:pic>
      <p:pic>
        <p:nvPicPr>
          <p:cNvPr id="7" name="Afbeelding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4" y="4653136"/>
            <a:ext cx="1828800" cy="1038225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21-10-2014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8" name="Afbeelding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8884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nl-NL" dirty="0" smtClean="0"/>
              <a:t>Kabouter </a:t>
            </a:r>
            <a:r>
              <a:rPr lang="nl-NL" dirty="0" err="1" smtClean="0"/>
              <a:t>Bim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39144"/>
          </a:xfrm>
        </p:spPr>
        <p:txBody>
          <a:bodyPr/>
          <a:lstStyle/>
          <a:p>
            <a:r>
              <a:rPr lang="nl-NL" dirty="0" smtClean="0"/>
              <a:t>Mijn naam is kabouter </a:t>
            </a:r>
            <a:r>
              <a:rPr lang="nl-NL" dirty="0" err="1" smtClean="0"/>
              <a:t>Bim</a:t>
            </a:r>
            <a:r>
              <a:rPr lang="nl-NL" dirty="0" smtClean="0"/>
              <a:t>. </a:t>
            </a:r>
            <a:endParaRPr lang="nl-NL" dirty="0"/>
          </a:p>
          <a:p>
            <a:r>
              <a:rPr lang="nl-NL" dirty="0" smtClean="0"/>
              <a:t>Ik wil zingen. Ik wil spelen.</a:t>
            </a:r>
          </a:p>
          <a:p>
            <a:r>
              <a:rPr lang="nl-NL" dirty="0" smtClean="0"/>
              <a:t>Mijn naam is kabouter </a:t>
            </a:r>
            <a:r>
              <a:rPr lang="nl-NL" dirty="0" err="1" smtClean="0"/>
              <a:t>Bim</a:t>
            </a:r>
            <a:r>
              <a:rPr lang="nl-NL" dirty="0" smtClean="0"/>
              <a:t>.</a:t>
            </a:r>
          </a:p>
          <a:p>
            <a:r>
              <a:rPr lang="nl-NL" dirty="0" smtClean="0"/>
              <a:t>Ik wil spelen. Bom bam </a:t>
            </a:r>
            <a:r>
              <a:rPr lang="nl-NL" dirty="0" err="1" smtClean="0"/>
              <a:t>bim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5805264"/>
            <a:ext cx="609600" cy="6096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2"/>
            <a:ext cx="2587870" cy="2261990"/>
          </a:xfrm>
          <a:prstGeom prst="rect">
            <a:avLst/>
          </a:prstGeom>
        </p:spPr>
      </p:pic>
      <p:pic>
        <p:nvPicPr>
          <p:cNvPr id="6" name="Afbeelding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424264"/>
            <a:ext cx="742950" cy="990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21-10-2014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639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5" y="785277"/>
            <a:ext cx="1954904" cy="25633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117178" cy="1468800"/>
          </a:xfrm>
        </p:spPr>
        <p:txBody>
          <a:bodyPr/>
          <a:lstStyle/>
          <a:p>
            <a:pPr algn="ctr"/>
            <a:r>
              <a:rPr lang="nl-NL" dirty="0" smtClean="0"/>
              <a:t>Rollen maar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43608" y="3356992"/>
            <a:ext cx="7117178" cy="1920749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Rollen, rollen, heen en weer,</a:t>
            </a:r>
          </a:p>
          <a:p>
            <a:pPr algn="ctr"/>
            <a:r>
              <a:rPr lang="nl-NL" dirty="0" smtClean="0"/>
              <a:t>Rollen , rollen, nog een keer,</a:t>
            </a:r>
          </a:p>
          <a:p>
            <a:pPr algn="ctr"/>
            <a:r>
              <a:rPr lang="nl-NL" dirty="0" smtClean="0"/>
              <a:t>Van li-</a:t>
            </a:r>
            <a:r>
              <a:rPr lang="nl-NL" dirty="0" err="1" smtClean="0"/>
              <a:t>rom</a:t>
            </a:r>
            <a:r>
              <a:rPr lang="nl-NL" dirty="0" smtClean="0"/>
              <a:t> la-</a:t>
            </a:r>
            <a:r>
              <a:rPr lang="nl-NL" dirty="0" err="1" smtClean="0"/>
              <a:t>rom</a:t>
            </a:r>
            <a:r>
              <a:rPr lang="nl-NL" dirty="0" smtClean="0"/>
              <a:t> leer,</a:t>
            </a:r>
          </a:p>
          <a:p>
            <a:pPr algn="ctr"/>
            <a:r>
              <a:rPr lang="nl-NL" dirty="0" smtClean="0"/>
              <a:t>We rollen heen en weer</a:t>
            </a:r>
            <a:endParaRPr lang="nl-NL" dirty="0"/>
          </a:p>
        </p:txBody>
      </p:sp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5949280"/>
            <a:ext cx="609600" cy="609600"/>
          </a:xfrm>
          <a:prstGeom prst="rect">
            <a:avLst/>
          </a:prstGeom>
        </p:spPr>
      </p:pic>
      <p:pic>
        <p:nvPicPr>
          <p:cNvPr id="6" name="Afbeelding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453980"/>
            <a:ext cx="742950" cy="990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smtClean="0"/>
              <a:t>21-10-2014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01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17178" cy="964744"/>
          </a:xfrm>
        </p:spPr>
        <p:txBody>
          <a:bodyPr/>
          <a:lstStyle/>
          <a:p>
            <a:pPr algn="ctr"/>
            <a:r>
              <a:rPr lang="nl-NL" dirty="0" smtClean="0"/>
              <a:t>Op een grote paddenstoel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5399" y="1388643"/>
            <a:ext cx="7117178" cy="3936973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Op een grote paddenstoel, rood met witte stippen,</a:t>
            </a:r>
          </a:p>
          <a:p>
            <a:pPr algn="ctr"/>
            <a:r>
              <a:rPr lang="nl-NL" dirty="0" smtClean="0"/>
              <a:t>Zat kabouter Spillebeen  heen en weer te wippen.</a:t>
            </a:r>
          </a:p>
          <a:p>
            <a:pPr algn="ctr"/>
            <a:r>
              <a:rPr lang="nl-NL" dirty="0" err="1" smtClean="0"/>
              <a:t>Krák</a:t>
            </a:r>
            <a:r>
              <a:rPr lang="nl-NL" dirty="0" smtClean="0"/>
              <a:t>! Zei de paddenstoel, met een diepe zucht,</a:t>
            </a:r>
          </a:p>
          <a:p>
            <a:pPr algn="ctr"/>
            <a:r>
              <a:rPr lang="nl-NL" dirty="0" smtClean="0"/>
              <a:t>Allebei de beentjes, hoepla in de lucht.</a:t>
            </a:r>
          </a:p>
          <a:p>
            <a:pPr algn="ctr"/>
            <a:endParaRPr lang="nl-NL" dirty="0"/>
          </a:p>
          <a:p>
            <a:pPr algn="ctr"/>
            <a:r>
              <a:rPr lang="nl-NL" dirty="0" smtClean="0"/>
              <a:t>Maar kabouter Spillebeen, ging toch door met wippen,</a:t>
            </a:r>
          </a:p>
          <a:p>
            <a:pPr algn="ctr"/>
            <a:r>
              <a:rPr lang="nl-NL" dirty="0" smtClean="0"/>
              <a:t>Op die grote paddenstoel, rood met witte stippen.</a:t>
            </a:r>
          </a:p>
          <a:p>
            <a:pPr algn="ctr"/>
            <a:r>
              <a:rPr lang="nl-NL" dirty="0" smtClean="0"/>
              <a:t>Daar kwam vader Langbaard aan en die zei toen luid!</a:t>
            </a:r>
          </a:p>
          <a:p>
            <a:pPr algn="ctr"/>
            <a:r>
              <a:rPr lang="nl-NL" dirty="0" smtClean="0"/>
              <a:t>Moet dat stoeltje ook kapot, Spillebeen schei uit.</a:t>
            </a:r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085184"/>
            <a:ext cx="2520280" cy="1430784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5954859"/>
            <a:ext cx="609600" cy="609600"/>
          </a:xfrm>
          <a:prstGeom prst="rect">
            <a:avLst/>
          </a:prstGeom>
        </p:spPr>
      </p:pic>
      <p:pic>
        <p:nvPicPr>
          <p:cNvPr id="6" name="Afbeelding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573859"/>
            <a:ext cx="742950" cy="990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smtClean="0"/>
              <a:t>21-10-2014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08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91"/>
          <a:stretch/>
        </p:blipFill>
        <p:spPr>
          <a:xfrm>
            <a:off x="2699792" y="5029897"/>
            <a:ext cx="2934072" cy="14183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5616" y="0"/>
            <a:ext cx="7117180" cy="1470025"/>
          </a:xfrm>
        </p:spPr>
        <p:txBody>
          <a:bodyPr/>
          <a:lstStyle/>
          <a:p>
            <a:r>
              <a:rPr lang="nl-NL" dirty="0" err="1" smtClean="0"/>
              <a:t>Hompeltje</a:t>
            </a:r>
            <a:r>
              <a:rPr lang="nl-NL" dirty="0" smtClean="0"/>
              <a:t> en </a:t>
            </a:r>
            <a:r>
              <a:rPr lang="nl-NL" dirty="0" err="1" smtClean="0"/>
              <a:t>Pompeltje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05136" y="1628800"/>
            <a:ext cx="7117180" cy="4248472"/>
          </a:xfrm>
        </p:spPr>
        <p:txBody>
          <a:bodyPr>
            <a:normAutofit/>
          </a:bodyPr>
          <a:lstStyle/>
          <a:p>
            <a:r>
              <a:rPr lang="nl-NL" dirty="0" err="1"/>
              <a:t>Hompeltje</a:t>
            </a:r>
            <a:r>
              <a:rPr lang="nl-NL" dirty="0"/>
              <a:t> en </a:t>
            </a:r>
            <a:r>
              <a:rPr lang="nl-NL" dirty="0" err="1"/>
              <a:t>Pompeltje</a:t>
            </a:r>
            <a:r>
              <a:rPr lang="nl-NL" dirty="0"/>
              <a:t> die klommen op een berg </a:t>
            </a:r>
            <a:br>
              <a:rPr lang="nl-NL" dirty="0"/>
            </a:br>
            <a:r>
              <a:rPr lang="nl-NL" dirty="0" err="1"/>
              <a:t>Hompeltje</a:t>
            </a:r>
            <a:r>
              <a:rPr lang="nl-NL" dirty="0"/>
              <a:t> was een kaboutertje en </a:t>
            </a:r>
            <a:r>
              <a:rPr lang="nl-NL" dirty="0" err="1"/>
              <a:t>Pompeltje</a:t>
            </a:r>
            <a:r>
              <a:rPr lang="nl-NL" dirty="0"/>
              <a:t> een dwerg </a:t>
            </a:r>
            <a:br>
              <a:rPr lang="nl-NL" dirty="0"/>
            </a:br>
            <a:r>
              <a:rPr lang="nl-NL" dirty="0"/>
              <a:t>Ze klommen hoog tot in het topje en schudden met hun kopje </a:t>
            </a:r>
            <a:br>
              <a:rPr lang="nl-NL" dirty="0"/>
            </a:br>
            <a:r>
              <a:rPr lang="nl-NL" dirty="0"/>
              <a:t>Toen zijn ze </a:t>
            </a:r>
            <a:r>
              <a:rPr lang="nl-NL" dirty="0" smtClean="0"/>
              <a:t>in de </a:t>
            </a:r>
            <a:r>
              <a:rPr lang="nl-NL" dirty="0"/>
              <a:t>berg </a:t>
            </a:r>
            <a:r>
              <a:rPr lang="nl-NL" dirty="0" smtClean="0"/>
              <a:t> </a:t>
            </a:r>
            <a:r>
              <a:rPr lang="nl-NL" dirty="0"/>
              <a:t>gekropen en niemand heeft ze meer zien lopen </a:t>
            </a:r>
            <a:br>
              <a:rPr lang="nl-NL" dirty="0"/>
            </a:br>
            <a:r>
              <a:rPr lang="nl-NL" dirty="0"/>
              <a:t>Daar liggen ze nu op een oor... </a:t>
            </a:r>
            <a:br>
              <a:rPr lang="nl-NL" dirty="0"/>
            </a:br>
            <a:r>
              <a:rPr lang="nl-NL" dirty="0"/>
              <a:t>Luister eens, ik geloof dat ik ze hoor (snurk) </a:t>
            </a:r>
            <a:br>
              <a:rPr lang="nl-NL" dirty="0"/>
            </a:br>
            <a:r>
              <a:rPr lang="nl-NL" dirty="0" err="1"/>
              <a:t>Hompeltje</a:t>
            </a:r>
            <a:r>
              <a:rPr lang="nl-NL" dirty="0"/>
              <a:t>... </a:t>
            </a:r>
            <a:r>
              <a:rPr lang="nl-NL" dirty="0" err="1"/>
              <a:t>Pompeltje</a:t>
            </a:r>
            <a:r>
              <a:rPr lang="nl-NL" dirty="0"/>
              <a:t>... daar zijn ze weer </a:t>
            </a:r>
          </a:p>
        </p:txBody>
      </p:sp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5877272"/>
            <a:ext cx="609600" cy="609600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21-10-2014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8" name="Afbeelding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457653"/>
            <a:ext cx="7429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Herfst</Template>
  <TotalTime>113</TotalTime>
  <Words>171</Words>
  <Application>Microsoft Office PowerPoint</Application>
  <PresentationFormat>Diavoorstelling (4:3)</PresentationFormat>
  <Paragraphs>34</Paragraphs>
  <Slides>5</Slides>
  <Notes>0</Notes>
  <HiddenSlides>0</HiddenSlides>
  <MMClips>4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Autumn</vt:lpstr>
      <vt:lpstr>Liedjes en versjes die horen bij het thema</vt:lpstr>
      <vt:lpstr>Kabouter Bim</vt:lpstr>
      <vt:lpstr>Rollen maar</vt:lpstr>
      <vt:lpstr>Op een grote paddenstoel</vt:lpstr>
      <vt:lpstr>Hompeltje en Pompeltje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Liedjes die horen bij het thema</dc:title>
  <dc:creator>Annie</dc:creator>
  <cp:lastModifiedBy>Annie</cp:lastModifiedBy>
  <cp:revision>7</cp:revision>
  <dcterms:created xsi:type="dcterms:W3CDTF">2014-10-14T17:38:46Z</dcterms:created>
  <dcterms:modified xsi:type="dcterms:W3CDTF">2014-10-21T20:54:48Z</dcterms:modified>
</cp:coreProperties>
</file>