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8C1B-8DB9-4A12-8D3F-86B50B262166}" type="datetimeFigureOut">
              <a:rPr lang="nl-NL" smtClean="0"/>
              <a:pPr/>
              <a:t>7-9-2011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0FB-DB4F-4335-97A4-AB52E82074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8C1B-8DB9-4A12-8D3F-86B50B262166}" type="datetimeFigureOut">
              <a:rPr lang="nl-NL" smtClean="0"/>
              <a:pPr/>
              <a:t>7-9-2011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0FB-DB4F-4335-97A4-AB52E82074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8C1B-8DB9-4A12-8D3F-86B50B262166}" type="datetimeFigureOut">
              <a:rPr lang="nl-NL" smtClean="0"/>
              <a:pPr/>
              <a:t>7-9-2011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0FB-DB4F-4335-97A4-AB52E82074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8C1B-8DB9-4A12-8D3F-86B50B262166}" type="datetimeFigureOut">
              <a:rPr lang="nl-NL" smtClean="0"/>
              <a:pPr/>
              <a:t>7-9-2011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0FB-DB4F-4335-97A4-AB52E82074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8C1B-8DB9-4A12-8D3F-86B50B262166}" type="datetimeFigureOut">
              <a:rPr lang="nl-NL" smtClean="0"/>
              <a:pPr/>
              <a:t>7-9-2011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0FB-DB4F-4335-97A4-AB52E82074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8C1B-8DB9-4A12-8D3F-86B50B262166}" type="datetimeFigureOut">
              <a:rPr lang="nl-NL" smtClean="0"/>
              <a:pPr/>
              <a:t>7-9-2011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0FB-DB4F-4335-97A4-AB52E82074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8C1B-8DB9-4A12-8D3F-86B50B262166}" type="datetimeFigureOut">
              <a:rPr lang="nl-NL" smtClean="0"/>
              <a:pPr/>
              <a:t>7-9-2011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0FB-DB4F-4335-97A4-AB52E82074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8C1B-8DB9-4A12-8D3F-86B50B262166}" type="datetimeFigureOut">
              <a:rPr lang="nl-NL" smtClean="0"/>
              <a:pPr/>
              <a:t>7-9-2011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0FB-DB4F-4335-97A4-AB52E82074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8C1B-8DB9-4A12-8D3F-86B50B262166}" type="datetimeFigureOut">
              <a:rPr lang="nl-NL" smtClean="0"/>
              <a:pPr/>
              <a:t>7-9-2011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0FB-DB4F-4335-97A4-AB52E82074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8C1B-8DB9-4A12-8D3F-86B50B262166}" type="datetimeFigureOut">
              <a:rPr lang="nl-NL" smtClean="0"/>
              <a:pPr/>
              <a:t>7-9-2011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0FB-DB4F-4335-97A4-AB52E82074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8C1B-8DB9-4A12-8D3F-86B50B262166}" type="datetimeFigureOut">
              <a:rPr lang="nl-NL" smtClean="0"/>
              <a:pPr/>
              <a:t>7-9-2011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0FB-DB4F-4335-97A4-AB52E82074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8C1B-8DB9-4A12-8D3F-86B50B262166}" type="datetimeFigureOut">
              <a:rPr lang="nl-NL" smtClean="0"/>
              <a:pPr/>
              <a:t>7-9-2011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40FB-DB4F-4335-97A4-AB52E82074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puk op vakantie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16631"/>
            <a:ext cx="8808978" cy="6606733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8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schiphol2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19374"/>
            <a:ext cx="8667807" cy="6500855"/>
          </a:xfrm>
        </p:spPr>
      </p:pic>
      <p:pic>
        <p:nvPicPr>
          <p:cNvPr id="4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76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uk op strand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360" y="116632"/>
            <a:ext cx="8736970" cy="6552728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67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uk in de ze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420" y="205252"/>
            <a:ext cx="8689226" cy="6464108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43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4032448" cy="121014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triangl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260648"/>
            <a:ext cx="6488559" cy="6488559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21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peeltuin puk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65702"/>
            <a:ext cx="8715812" cy="6536859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748464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1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uk zwembad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3" y="188641"/>
            <a:ext cx="8794925" cy="6596194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1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7211144" cy="292894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 descr="zwem glijbaan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476672"/>
            <a:ext cx="8881565" cy="5897360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75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1835696" y="1417638"/>
            <a:ext cx="6851104" cy="139154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 descr="puk bij mcdonalds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8810246" cy="5102027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96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2267744" y="1417638"/>
            <a:ext cx="6419056" cy="211162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 descr="puk cockpi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476672"/>
            <a:ext cx="8697354" cy="5756393"/>
          </a:xfrm>
        </p:spPr>
      </p:pic>
      <p:pic>
        <p:nvPicPr>
          <p:cNvPr id="6" name="Opgenomen geluid">
            <a:hlinkClick r:id="" action="ppaction://media"/>
          </p:cNvPr>
          <p:cNvPicPr>
            <a:picLocks noRot="1" noChangeAspect="1"/>
          </p:cNvPicPr>
          <p:nvPr>
            <a:wavAudioFile r:embed="rId2" name="Opgenomen geluid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45333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4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Diavoorstelling (4:3)</PresentationFormat>
  <Paragraphs>0</Paragraphs>
  <Slides>10</Slides>
  <Notes>0</Notes>
  <HiddenSlides>0</HiddenSlides>
  <MMClips>10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Matt Damon</dc:creator>
  <cp:lastModifiedBy>Yvonne</cp:lastModifiedBy>
  <cp:revision>4</cp:revision>
  <dcterms:created xsi:type="dcterms:W3CDTF">2010-08-21T08:25:46Z</dcterms:created>
  <dcterms:modified xsi:type="dcterms:W3CDTF">2011-09-07T06:38:11Z</dcterms:modified>
</cp:coreProperties>
</file>