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Default Extension="wav" ContentType="audio/wav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4" r:id="rId6"/>
    <p:sldId id="260" r:id="rId7"/>
    <p:sldId id="261" r:id="rId8"/>
    <p:sldId id="262" r:id="rId9"/>
    <p:sldId id="263" r:id="rId10"/>
  </p:sldIdLst>
  <p:sldSz cx="9144000" cy="6858000" type="screen4x3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8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l-NL" smtClean="0"/>
              <a:t>Klik om het opmaakprofiel van de modelondertitel te bewerken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7C05E-D328-4BB1-83C9-BF48EAF818E1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EB61-D361-467D-91A1-5F7482C75E37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7C05E-D328-4BB1-83C9-BF48EAF818E1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EB61-D361-467D-91A1-5F7482C75E37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7C05E-D328-4BB1-83C9-BF48EAF818E1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EB61-D361-467D-91A1-5F7482C75E37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7C05E-D328-4BB1-83C9-BF48EAF818E1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EB61-D361-467D-91A1-5F7482C75E37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7C05E-D328-4BB1-83C9-BF48EAF818E1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EB61-D361-467D-91A1-5F7482C75E37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7C05E-D328-4BB1-83C9-BF48EAF818E1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EB61-D361-467D-91A1-5F7482C75E37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7" name="Tijdelijke aanduiding voor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7C05E-D328-4BB1-83C9-BF48EAF818E1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8" name="Tijdelijke aanduiding voor voet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EB61-D361-467D-91A1-5F7482C75E37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7C05E-D328-4BB1-83C9-BF48EAF818E1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EB61-D361-467D-91A1-5F7482C75E37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7C05E-D328-4BB1-83C9-BF48EAF818E1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3" name="Tijdelijke aanduiding voor voet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EB61-D361-467D-91A1-5F7482C75E37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7C05E-D328-4BB1-83C9-BF48EAF818E1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EB61-D361-467D-91A1-5F7482C75E37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 smtClean="0"/>
              <a:t>Klik om de modelstijlen te bewerken</a:t>
            </a:r>
          </a:p>
        </p:txBody>
      </p:sp>
      <p:sp>
        <p:nvSpPr>
          <p:cNvPr id="5" name="Tijdelijke aanduiding voor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67C05E-D328-4BB1-83C9-BF48EAF818E1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76EB61-D361-467D-91A1-5F7482C75E37}" type="slidenum">
              <a:rPr lang="nl-NL" smtClean="0"/>
              <a:pPr/>
              <a:t>‹nr.›</a:t>
            </a:fld>
            <a:endParaRPr lang="nl-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mtClean="0"/>
              <a:t>Klik om de stijl te bewerken</a:t>
            </a:r>
            <a:endParaRPr lang="nl-NL"/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smtClean="0"/>
              <a:t>Klik om de modelstijlen te bewerken</a:t>
            </a:r>
          </a:p>
          <a:p>
            <a:pPr lvl="1"/>
            <a:r>
              <a:rPr lang="nl-NL" smtClean="0"/>
              <a:t>Tweede niveau</a:t>
            </a:r>
          </a:p>
          <a:p>
            <a:pPr lvl="2"/>
            <a:r>
              <a:rPr lang="nl-NL" smtClean="0"/>
              <a:t>Derde niveau</a:t>
            </a:r>
          </a:p>
          <a:p>
            <a:pPr lvl="3"/>
            <a:r>
              <a:rPr lang="nl-NL" smtClean="0"/>
              <a:t>Vierde niveau</a:t>
            </a:r>
          </a:p>
          <a:p>
            <a:pPr lvl="4"/>
            <a:r>
              <a:rPr lang="nl-NL" smtClean="0"/>
              <a:t>Vijfde niveau</a:t>
            </a:r>
            <a:endParaRPr lang="nl-NL"/>
          </a:p>
        </p:txBody>
      </p:sp>
      <p:sp>
        <p:nvSpPr>
          <p:cNvPr id="4" name="Tijdelijke aanduiding voor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67C05E-D328-4BB1-83C9-BF48EAF818E1}" type="datetimeFigureOut">
              <a:rPr lang="nl-NL" smtClean="0"/>
              <a:pPr/>
              <a:t>30-12-2012</a:t>
            </a:fld>
            <a:endParaRPr lang="nl-NL"/>
          </a:p>
        </p:txBody>
      </p:sp>
      <p:sp>
        <p:nvSpPr>
          <p:cNvPr id="5" name="Tijdelijke aanduiding voor voettekst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76EB61-D361-467D-91A1-5F7482C75E37}" type="slidenum">
              <a:rPr lang="nl-NL" smtClean="0"/>
              <a:pPr/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2.wav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3.wav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4.wav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5.wav"/><Relationship Id="rId4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6.wav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7.wav"/><Relationship Id="rId4" Type="http://schemas.openxmlformats.org/officeDocument/2006/relationships/image" Target="../media/image2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8.wav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slideLayout" Target="../slideLayouts/slideLayout7.xml"/><Relationship Id="rId1" Type="http://schemas.openxmlformats.org/officeDocument/2006/relationships/audio" Target="../media/audio9.wav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nl-NL"/>
          </a:p>
        </p:txBody>
      </p:sp>
      <p:pic>
        <p:nvPicPr>
          <p:cNvPr id="4" name="Afbeelding 3" descr="pagina 1 - kop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39220" y="476672"/>
            <a:ext cx="8871708" cy="5688631"/>
          </a:xfrm>
          <a:prstGeom prst="rect">
            <a:avLst/>
          </a:prstGeom>
        </p:spPr>
      </p:pic>
      <p:pic>
        <p:nvPicPr>
          <p:cNvPr id="5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30932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979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pagina 2 - kop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311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pagina 3 - kop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857250"/>
            <a:ext cx="9144000" cy="5143500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438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pagina 4 - kop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692816"/>
            <a:ext cx="9144000" cy="5472368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20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pagina 5 - kop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381328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1803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pagina 5 - kop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571500"/>
            <a:ext cx="9144000" cy="5715000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299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pagina 6 - kop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65540" y="476672"/>
            <a:ext cx="8812920" cy="5904656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223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pagina 7 - kop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260648"/>
            <a:ext cx="8973970" cy="5976664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2333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Afbeelding 9" descr="pagina 8 - kopie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7504" y="188640"/>
            <a:ext cx="8919511" cy="6487616"/>
          </a:xfrm>
          <a:prstGeom prst="rect">
            <a:avLst/>
          </a:prstGeom>
        </p:spPr>
      </p:pic>
      <p:pic>
        <p:nvPicPr>
          <p:cNvPr id="3" name="Opgenomen geluid">
            <a:hlinkClick r:id="" action="ppaction://media"/>
          </p:cNvPr>
          <p:cNvPicPr>
            <a:picLocks noRot="1" noChangeAspect="1"/>
          </p:cNvPicPr>
          <p:nvPr>
            <a:wavAudioFile r:embed="rId1" name="Opgenomen geluid"/>
          </p:nvPr>
        </p:nvPicPr>
        <p:blipFill>
          <a:blip r:embed="rId4" cstate="print"/>
          <a:stretch>
            <a:fillRect/>
          </a:stretch>
        </p:blipFill>
        <p:spPr>
          <a:xfrm>
            <a:off x="8839200" y="6553200"/>
            <a:ext cx="304800" cy="304800"/>
          </a:xfrm>
          <a:prstGeom prst="rect">
            <a:avLst/>
          </a:prstGeom>
        </p:spPr>
      </p:pic>
    </p:spTree>
  </p:cSld>
  <p:clrMapOvr>
    <a:masterClrMapping/>
  </p:clrMapOvr>
  <p:transition advTm="4137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numSld="999">
                <p:cTn id="7" fill="hold" display="0">
                  <p:stCondLst>
                    <p:cond delay="indefinite"/>
                  </p:stCondLst>
                  <p:endCondLst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Office-thema">
  <a:themeElements>
    <a:clrScheme name="Kantoor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</TotalTime>
  <Words>0</Words>
  <Application>Microsoft Office PowerPoint</Application>
  <PresentationFormat>Diavoorstelling (4:3)</PresentationFormat>
  <Paragraphs>0</Paragraphs>
  <Slides>9</Slides>
  <Notes>0</Notes>
  <HiddenSlides>0</HiddenSlides>
  <MMClips>9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0" baseType="lpstr">
      <vt:lpstr>Office-thema</vt:lpstr>
      <vt:lpstr>Dia 1</vt:lpstr>
      <vt:lpstr>Dia 2</vt:lpstr>
      <vt:lpstr>Dia 3</vt:lpstr>
      <vt:lpstr>Dia 4</vt:lpstr>
      <vt:lpstr>Dia 5</vt:lpstr>
      <vt:lpstr>Dia 6</vt:lpstr>
      <vt:lpstr>Dia 7</vt:lpstr>
      <vt:lpstr>Dia 8</vt:lpstr>
      <vt:lpstr>Dia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Yvonne</dc:creator>
  <cp:lastModifiedBy>Yvonne</cp:lastModifiedBy>
  <cp:revision>3</cp:revision>
  <dcterms:created xsi:type="dcterms:W3CDTF">2012-12-28T14:28:40Z</dcterms:created>
  <dcterms:modified xsi:type="dcterms:W3CDTF">2012-12-30T14:58:43Z</dcterms:modified>
</cp:coreProperties>
</file>