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C05E-D328-4BB1-83C9-BF48EAF818E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EB61-D361-467D-91A1-5F7482C75E3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C05E-D328-4BB1-83C9-BF48EAF818E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EB61-D361-467D-91A1-5F7482C75E3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C05E-D328-4BB1-83C9-BF48EAF818E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EB61-D361-467D-91A1-5F7482C75E3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C05E-D328-4BB1-83C9-BF48EAF818E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EB61-D361-467D-91A1-5F7482C75E3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C05E-D328-4BB1-83C9-BF48EAF818E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EB61-D361-467D-91A1-5F7482C75E3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C05E-D328-4BB1-83C9-BF48EAF818E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EB61-D361-467D-91A1-5F7482C75E3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C05E-D328-4BB1-83C9-BF48EAF818E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EB61-D361-467D-91A1-5F7482C75E3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C05E-D328-4BB1-83C9-BF48EAF818E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EB61-D361-467D-91A1-5F7482C75E3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C05E-D328-4BB1-83C9-BF48EAF818E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EB61-D361-467D-91A1-5F7482C75E3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C05E-D328-4BB1-83C9-BF48EAF818E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EB61-D361-467D-91A1-5F7482C75E3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C05E-D328-4BB1-83C9-BF48EAF818E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EB61-D361-467D-91A1-5F7482C75E3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7C05E-D328-4BB1-83C9-BF48EAF818E1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EB61-D361-467D-91A1-5F7482C75E3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pagina 1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220" y="476672"/>
            <a:ext cx="8871708" cy="5688631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2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1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3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3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4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816"/>
            <a:ext cx="9144000" cy="5472368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0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5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0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5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6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540" y="476672"/>
            <a:ext cx="8812920" cy="5904656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2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7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8973970" cy="5976664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pagina 8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8919511" cy="6487616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3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Diavoorstelling (4:3)</PresentationFormat>
  <Paragraphs>0</Paragraphs>
  <Slides>9</Slides>
  <Notes>0</Notes>
  <HiddenSlides>0</HiddenSlides>
  <MMClips>9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Yvonne</dc:creator>
  <cp:lastModifiedBy>Yvonne</cp:lastModifiedBy>
  <cp:revision>3</cp:revision>
  <dcterms:created xsi:type="dcterms:W3CDTF">2012-12-28T14:28:40Z</dcterms:created>
  <dcterms:modified xsi:type="dcterms:W3CDTF">2012-12-30T14:58:43Z</dcterms:modified>
</cp:coreProperties>
</file>