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260E69-4365-4ABF-8FA7-9A1CCA8B43B8}" type="datetimeFigureOut">
              <a:rPr lang="nl-NL" smtClean="0"/>
              <a:t>22-4-2014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8A9B27-EC0A-4FA6-ACA1-B995F7B380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3738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58577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8862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4827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2681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1618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782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442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50887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965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68468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140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nl-NL" smtClean="0"/>
              <a:t>digibordpeuters</a:t>
            </a: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1D604-A4BD-4F53-A959-00EAF9D81EA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288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wav"/><Relationship Id="rId13" Type="http://schemas.openxmlformats.org/officeDocument/2006/relationships/image" Target="../media/image2.png"/><Relationship Id="rId3" Type="http://schemas.microsoft.com/office/2007/relationships/media" Target="../media/media3.wav"/><Relationship Id="rId7" Type="http://schemas.microsoft.com/office/2007/relationships/media" Target="../media/media5.wav"/><Relationship Id="rId12" Type="http://schemas.openxmlformats.org/officeDocument/2006/relationships/image" Target="../media/image5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audio" Target="../media/media4.wav"/><Relationship Id="rId11" Type="http://schemas.openxmlformats.org/officeDocument/2006/relationships/image" Target="../media/image4.png"/><Relationship Id="rId5" Type="http://schemas.microsoft.com/office/2007/relationships/media" Target="../media/media4.wav"/><Relationship Id="rId10" Type="http://schemas.openxmlformats.org/officeDocument/2006/relationships/image" Target="../media/image3.png"/><Relationship Id="rId4" Type="http://schemas.openxmlformats.org/officeDocument/2006/relationships/audio" Target="../media/media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9.wav"/><Relationship Id="rId13" Type="http://schemas.openxmlformats.org/officeDocument/2006/relationships/image" Target="../media/image8.png"/><Relationship Id="rId3" Type="http://schemas.microsoft.com/office/2007/relationships/media" Target="../media/media7.wav"/><Relationship Id="rId7" Type="http://schemas.microsoft.com/office/2007/relationships/media" Target="../media/media9.wav"/><Relationship Id="rId12" Type="http://schemas.openxmlformats.org/officeDocument/2006/relationships/image" Target="../media/image7.png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audio" Target="../media/media8.wav"/><Relationship Id="rId11" Type="http://schemas.openxmlformats.org/officeDocument/2006/relationships/image" Target="../media/image6.png"/><Relationship Id="rId5" Type="http://schemas.microsoft.com/office/2007/relationships/media" Target="../media/media8.wav"/><Relationship Id="rId15" Type="http://schemas.openxmlformats.org/officeDocument/2006/relationships/image" Target="../media/image9.png"/><Relationship Id="rId10" Type="http://schemas.openxmlformats.org/officeDocument/2006/relationships/image" Target="../media/image1.png"/><Relationship Id="rId4" Type="http://schemas.openxmlformats.org/officeDocument/2006/relationships/audio" Target="../media/media7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3.wav"/><Relationship Id="rId13" Type="http://schemas.openxmlformats.org/officeDocument/2006/relationships/image" Target="../media/image12.png"/><Relationship Id="rId3" Type="http://schemas.microsoft.com/office/2007/relationships/media" Target="../media/media11.wav"/><Relationship Id="rId7" Type="http://schemas.microsoft.com/office/2007/relationships/media" Target="../media/media13.wav"/><Relationship Id="rId12" Type="http://schemas.openxmlformats.org/officeDocument/2006/relationships/image" Target="../media/image11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12.wav"/><Relationship Id="rId11" Type="http://schemas.openxmlformats.org/officeDocument/2006/relationships/image" Target="../media/image10.png"/><Relationship Id="rId5" Type="http://schemas.microsoft.com/office/2007/relationships/media" Target="../media/media12.wav"/><Relationship Id="rId10" Type="http://schemas.openxmlformats.org/officeDocument/2006/relationships/image" Target="../media/image1.png"/><Relationship Id="rId4" Type="http://schemas.openxmlformats.org/officeDocument/2006/relationships/audio" Target="../media/media11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17.wav"/><Relationship Id="rId13" Type="http://schemas.openxmlformats.org/officeDocument/2006/relationships/image" Target="../media/image2.png"/><Relationship Id="rId3" Type="http://schemas.microsoft.com/office/2007/relationships/media" Target="../media/media15.wav"/><Relationship Id="rId7" Type="http://schemas.microsoft.com/office/2007/relationships/media" Target="../media/media17.wav"/><Relationship Id="rId12" Type="http://schemas.openxmlformats.org/officeDocument/2006/relationships/image" Target="../media/image14.png"/><Relationship Id="rId2" Type="http://schemas.openxmlformats.org/officeDocument/2006/relationships/audio" Target="../media/media14.wav"/><Relationship Id="rId1" Type="http://schemas.microsoft.com/office/2007/relationships/media" Target="../media/media14.wav"/><Relationship Id="rId6" Type="http://schemas.openxmlformats.org/officeDocument/2006/relationships/audio" Target="../media/media16.wav"/><Relationship Id="rId11" Type="http://schemas.openxmlformats.org/officeDocument/2006/relationships/image" Target="../media/image13.png"/><Relationship Id="rId5" Type="http://schemas.microsoft.com/office/2007/relationships/media" Target="../media/media16.wav"/><Relationship Id="rId10" Type="http://schemas.openxmlformats.org/officeDocument/2006/relationships/image" Target="../media/image1.png"/><Relationship Id="rId4" Type="http://schemas.openxmlformats.org/officeDocument/2006/relationships/audio" Target="../media/media15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21.wav"/><Relationship Id="rId13" Type="http://schemas.openxmlformats.org/officeDocument/2006/relationships/image" Target="../media/image18.png"/><Relationship Id="rId3" Type="http://schemas.microsoft.com/office/2007/relationships/media" Target="../media/media19.wav"/><Relationship Id="rId7" Type="http://schemas.microsoft.com/office/2007/relationships/media" Target="../media/media21.wav"/><Relationship Id="rId12" Type="http://schemas.openxmlformats.org/officeDocument/2006/relationships/image" Target="../media/image17.png"/><Relationship Id="rId17" Type="http://schemas.openxmlformats.org/officeDocument/2006/relationships/image" Target="../media/image20.png"/><Relationship Id="rId2" Type="http://schemas.openxmlformats.org/officeDocument/2006/relationships/audio" Target="../media/media18.wav"/><Relationship Id="rId16" Type="http://schemas.openxmlformats.org/officeDocument/2006/relationships/image" Target="../media/image9.png"/><Relationship Id="rId1" Type="http://schemas.microsoft.com/office/2007/relationships/media" Target="../media/media18.wav"/><Relationship Id="rId6" Type="http://schemas.openxmlformats.org/officeDocument/2006/relationships/audio" Target="../media/media20.wav"/><Relationship Id="rId11" Type="http://schemas.openxmlformats.org/officeDocument/2006/relationships/image" Target="../media/image16.png"/><Relationship Id="rId5" Type="http://schemas.microsoft.com/office/2007/relationships/media" Target="../media/media20.wav"/><Relationship Id="rId15" Type="http://schemas.openxmlformats.org/officeDocument/2006/relationships/image" Target="../media/image19.png"/><Relationship Id="rId10" Type="http://schemas.openxmlformats.org/officeDocument/2006/relationships/image" Target="../media/image1.png"/><Relationship Id="rId4" Type="http://schemas.openxmlformats.org/officeDocument/2006/relationships/audio" Target="../media/media19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25.wav"/><Relationship Id="rId13" Type="http://schemas.openxmlformats.org/officeDocument/2006/relationships/image" Target="../media/image23.png"/><Relationship Id="rId3" Type="http://schemas.microsoft.com/office/2007/relationships/media" Target="../media/media23.wav"/><Relationship Id="rId7" Type="http://schemas.microsoft.com/office/2007/relationships/media" Target="../media/media25.wav"/><Relationship Id="rId12" Type="http://schemas.openxmlformats.org/officeDocument/2006/relationships/image" Target="../media/image22.png"/><Relationship Id="rId2" Type="http://schemas.openxmlformats.org/officeDocument/2006/relationships/audio" Target="../media/media22.wav"/><Relationship Id="rId1" Type="http://schemas.microsoft.com/office/2007/relationships/media" Target="../media/media22.wav"/><Relationship Id="rId6" Type="http://schemas.openxmlformats.org/officeDocument/2006/relationships/audio" Target="../media/media24.wav"/><Relationship Id="rId11" Type="http://schemas.openxmlformats.org/officeDocument/2006/relationships/image" Target="../media/image21.png"/><Relationship Id="rId5" Type="http://schemas.microsoft.com/office/2007/relationships/media" Target="../media/media24.wav"/><Relationship Id="rId15" Type="http://schemas.openxmlformats.org/officeDocument/2006/relationships/image" Target="../media/image24.png"/><Relationship Id="rId10" Type="http://schemas.openxmlformats.org/officeDocument/2006/relationships/image" Target="../media/image1.png"/><Relationship Id="rId4" Type="http://schemas.openxmlformats.org/officeDocument/2006/relationships/audio" Target="../media/media23.wav"/><Relationship Id="rId9" Type="http://schemas.openxmlformats.org/officeDocument/2006/relationships/slideLayout" Target="../slideLayouts/slideLayout6.xml"/><Relationship Id="rId1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audio" Target="../media/media26.wav"/><Relationship Id="rId1" Type="http://schemas.microsoft.com/office/2007/relationships/media" Target="../media/media26.wav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2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558187" y="260648"/>
            <a:ext cx="7772400" cy="1470025"/>
          </a:xfrm>
        </p:spPr>
        <p:txBody>
          <a:bodyPr>
            <a:normAutofit/>
          </a:bodyPr>
          <a:lstStyle/>
          <a:p>
            <a:r>
              <a:rPr lang="nl-NL" dirty="0" smtClean="0"/>
              <a:t>Rupsje </a:t>
            </a:r>
            <a:r>
              <a:rPr lang="nl-NL" dirty="0" err="1" smtClean="0"/>
              <a:t>Nooitgenoeg</a:t>
            </a:r>
            <a:endParaRPr lang="nl-NL" dirty="0"/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>
          <a:xfrm>
            <a:off x="1522040" y="5331222"/>
            <a:ext cx="6400800" cy="885778"/>
          </a:xfrm>
        </p:spPr>
        <p:txBody>
          <a:bodyPr/>
          <a:lstStyle/>
          <a:p>
            <a:r>
              <a:rPr lang="nl-NL" dirty="0" smtClean="0"/>
              <a:t>verhaalbegrip</a:t>
            </a:r>
            <a:endParaRPr lang="nl-NL" dirty="0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897" y="1764753"/>
            <a:ext cx="4464496" cy="2938939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9552" y="5469311"/>
            <a:ext cx="609600" cy="609600"/>
          </a:xfrm>
          <a:prstGeom prst="rect">
            <a:avLst/>
          </a:prstGeom>
        </p:spPr>
      </p:pic>
      <p:sp>
        <p:nvSpPr>
          <p:cNvPr id="9" name="Actieknop: Verder of Volgende 8">
            <a:hlinkClick r:id="" action="ppaction://hlinkshowjump?jump=nextslide" highlightClick="1"/>
          </p:cNvPr>
          <p:cNvSpPr/>
          <p:nvPr/>
        </p:nvSpPr>
        <p:spPr>
          <a:xfrm>
            <a:off x="7956376" y="5490093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8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343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Hoeveel eitjes liggen er op het blad in het verhaal?</a:t>
            </a:r>
            <a:endParaRPr lang="nl-NL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852936"/>
            <a:ext cx="2067214" cy="1857634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835629"/>
            <a:ext cx="2067214" cy="1857634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2859863"/>
            <a:ext cx="2067214" cy="1857634"/>
          </a:xfrm>
          <a:prstGeom prst="rect">
            <a:avLst/>
          </a:prstGeom>
        </p:spPr>
      </p:pic>
      <p:pic>
        <p:nvPicPr>
          <p:cNvPr id="7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99592" y="1772816"/>
            <a:ext cx="609600" cy="609600"/>
          </a:xfrm>
          <a:prstGeom prst="rect">
            <a:avLst/>
          </a:prstGeom>
        </p:spPr>
      </p:pic>
      <p:pic>
        <p:nvPicPr>
          <p:cNvPr id="8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899119" y="1772816"/>
            <a:ext cx="609600" cy="609600"/>
          </a:xfrm>
          <a:prstGeom prst="rect">
            <a:avLst/>
          </a:prstGeom>
        </p:spPr>
      </p:pic>
      <p:pic>
        <p:nvPicPr>
          <p:cNvPr id="9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940223" y="1772816"/>
            <a:ext cx="609600" cy="609600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7668344" y="573325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89992" y="5843656"/>
            <a:ext cx="609600" cy="609600"/>
          </a:xfrm>
          <a:prstGeom prst="rect">
            <a:avLst/>
          </a:prstGeom>
        </p:spPr>
      </p:pic>
      <p:sp>
        <p:nvSpPr>
          <p:cNvPr id="13" name="Tijdelijke aanduiding voo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14" name="Tijdelijke aanduiding voor voetteks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15" name="Afbeelding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548" y="4845307"/>
            <a:ext cx="1895740" cy="124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8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3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459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791 -0.01713 L 0.44791 -0.01713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13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434" y="5324031"/>
            <a:ext cx="1895740" cy="12479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Door hoeveel appels kruipt </a:t>
            </a:r>
            <a:br>
              <a:rPr lang="nl-NL" dirty="0" smtClean="0"/>
            </a:br>
            <a:r>
              <a:rPr lang="nl-NL" dirty="0" smtClean="0"/>
              <a:t>rupsje </a:t>
            </a:r>
            <a:r>
              <a:rPr lang="nl-NL" dirty="0" err="1" smtClean="0"/>
              <a:t>Nooitgenoeg</a:t>
            </a:r>
            <a:r>
              <a:rPr lang="nl-NL" dirty="0" smtClean="0"/>
              <a:t> op maandag?</a:t>
            </a:r>
            <a:endParaRPr lang="nl-NL" dirty="0"/>
          </a:p>
        </p:txBody>
      </p:sp>
      <p:pic>
        <p:nvPicPr>
          <p:cNvPr id="21" name="Afbeelding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571"/>
            <a:ext cx="1114581" cy="1295581"/>
          </a:xfrm>
          <a:prstGeom prst="rect">
            <a:avLst/>
          </a:prstGeom>
        </p:spPr>
      </p:pic>
      <p:pic>
        <p:nvPicPr>
          <p:cNvPr id="22" name="Afbeelding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272939"/>
            <a:ext cx="2200582" cy="1524213"/>
          </a:xfrm>
          <a:prstGeom prst="rect">
            <a:avLst/>
          </a:prstGeom>
        </p:spPr>
      </p:pic>
      <p:pic>
        <p:nvPicPr>
          <p:cNvPr id="23" name="Afbeelding 2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912" y="2024990"/>
            <a:ext cx="2486372" cy="2772162"/>
          </a:xfrm>
          <a:prstGeom prst="rect">
            <a:avLst/>
          </a:prstGeom>
        </p:spPr>
      </p:pic>
      <p:sp>
        <p:nvSpPr>
          <p:cNvPr id="29" name="Actieknop: Verder of Volgende 28">
            <a:hlinkClick r:id="" action="ppaction://hlinkshowjump?jump=nextslide" highlightClick="1"/>
          </p:cNvPr>
          <p:cNvSpPr/>
          <p:nvPr/>
        </p:nvSpPr>
        <p:spPr>
          <a:xfrm>
            <a:off x="8138492" y="5948006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0" name="Tijdelijke aanduiding voor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31" name="Tijdelijke aanduiding voor voettekst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32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955010" y="2496268"/>
            <a:ext cx="609600" cy="609600"/>
          </a:xfrm>
          <a:prstGeom prst="rect">
            <a:avLst/>
          </a:prstGeom>
        </p:spPr>
      </p:pic>
      <p:pic>
        <p:nvPicPr>
          <p:cNvPr id="33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868144" y="1268760"/>
            <a:ext cx="609600" cy="609600"/>
          </a:xfrm>
          <a:prstGeom prst="rect">
            <a:avLst/>
          </a:prstGeom>
        </p:spPr>
      </p:pic>
      <p:pic>
        <p:nvPicPr>
          <p:cNvPr id="3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45410" y="5643206"/>
            <a:ext cx="609600" cy="609600"/>
          </a:xfrm>
          <a:prstGeom prst="rect">
            <a:avLst/>
          </a:prstGeom>
        </p:spPr>
      </p:pic>
      <p:pic>
        <p:nvPicPr>
          <p:cNvPr id="3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799610" y="249626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4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349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36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2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8819 0.00023 L 0.53819 0.00023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3494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 showWhenStopped="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0" dur="363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audio>
              <p:cMediaNode vol="80000" showWhenStopped="0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120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  <p:bldLst>
      <p:bldP spid="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Afbeelding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61" y="5414081"/>
            <a:ext cx="1895740" cy="12479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Door hoeveel peren kruipt </a:t>
            </a:r>
            <a:br>
              <a:rPr lang="nl-NL" dirty="0" smtClean="0"/>
            </a:br>
            <a:r>
              <a:rPr lang="nl-NL" dirty="0" smtClean="0"/>
              <a:t>rupsje </a:t>
            </a:r>
            <a:r>
              <a:rPr lang="nl-NL" dirty="0" err="1" smtClean="0"/>
              <a:t>Nooitgenoeg</a:t>
            </a:r>
            <a:r>
              <a:rPr lang="nl-NL" dirty="0" smtClean="0"/>
              <a:t> op dinsdag?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525" y="3310199"/>
            <a:ext cx="1143160" cy="145752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57778"/>
            <a:ext cx="2010056" cy="1609950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395672"/>
            <a:ext cx="2934110" cy="2372056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5576" y="2395672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051525" y="2548178"/>
            <a:ext cx="609600" cy="609600"/>
          </a:xfrm>
          <a:prstGeom prst="rect">
            <a:avLst/>
          </a:prstGeom>
        </p:spPr>
      </p:pic>
      <p:sp>
        <p:nvSpPr>
          <p:cNvPr id="13" name="Actieknop: Verder of Volgende 12">
            <a:hlinkClick r:id="" action="ppaction://hlinkshowjump?jump=nextslide" highlightClick="1"/>
          </p:cNvPr>
          <p:cNvSpPr/>
          <p:nvPr/>
        </p:nvSpPr>
        <p:spPr>
          <a:xfrm>
            <a:off x="8163432" y="5498335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5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347864" y="1765290"/>
            <a:ext cx="609600" cy="609600"/>
          </a:xfrm>
          <a:prstGeom prst="rect">
            <a:avLst/>
          </a:prstGeom>
        </p:spPr>
      </p:pic>
      <p:pic>
        <p:nvPicPr>
          <p:cNvPr id="16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55576" y="57332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88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76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54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969 -0.00231 L 0.47969 -0.0023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3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4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6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5384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Afbeelding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138" y="5270062"/>
            <a:ext cx="1895740" cy="1247949"/>
          </a:xfrm>
          <a:prstGeom prst="rect">
            <a:avLst/>
          </a:prstGeom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728192"/>
          </a:xfrm>
        </p:spPr>
        <p:txBody>
          <a:bodyPr>
            <a:normAutofit fontScale="90000"/>
          </a:bodyPr>
          <a:lstStyle/>
          <a:p>
            <a:r>
              <a:rPr lang="nl-NL" dirty="0" smtClean="0"/>
              <a:t>Door hoeveel pruimen kruipt </a:t>
            </a:r>
            <a:br>
              <a:rPr lang="nl-NL" dirty="0" smtClean="0"/>
            </a:br>
            <a:r>
              <a:rPr lang="nl-NL" dirty="0" smtClean="0"/>
              <a:t>rupsje </a:t>
            </a:r>
            <a:r>
              <a:rPr lang="nl-NL" dirty="0" err="1" smtClean="0"/>
              <a:t>Nooitgenoeg</a:t>
            </a:r>
            <a:r>
              <a:rPr lang="nl-NL" dirty="0" smtClean="0"/>
              <a:t> op woensdag?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126118"/>
            <a:ext cx="2029108" cy="1819529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516433"/>
            <a:ext cx="2657846" cy="2429214"/>
          </a:xfrm>
          <a:prstGeom prst="rect">
            <a:avLst/>
          </a:prstGeom>
        </p:spPr>
      </p:pic>
      <p:pic>
        <p:nvPicPr>
          <p:cNvPr id="10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827584" y="2507673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275856" y="1772816"/>
            <a:ext cx="609600" cy="609600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733033"/>
            <a:ext cx="2676899" cy="2238688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228184" y="1906833"/>
            <a:ext cx="609600" cy="609600"/>
          </a:xfrm>
          <a:prstGeom prst="rect">
            <a:avLst/>
          </a:prstGeom>
        </p:spPr>
      </p:pic>
      <p:pic>
        <p:nvPicPr>
          <p:cNvPr id="14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522784" y="5589240"/>
            <a:ext cx="609600" cy="609600"/>
          </a:xfrm>
          <a:prstGeom prst="rect">
            <a:avLst/>
          </a:prstGeom>
        </p:spPr>
      </p:pic>
      <p:sp>
        <p:nvSpPr>
          <p:cNvPr id="15" name="Actieknop: Verder of Volgende 14">
            <a:hlinkClick r:id="" action="ppaction://hlinkshowjump?jump=nextslide" highlightClick="1"/>
          </p:cNvPr>
          <p:cNvSpPr/>
          <p:nvPr/>
        </p:nvSpPr>
        <p:spPr>
          <a:xfrm>
            <a:off x="8185083" y="5894040"/>
            <a:ext cx="72000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805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40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51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6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400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51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9497 0.0081 L 0.44497 0.0081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46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289" y="5532936"/>
            <a:ext cx="1895740" cy="12479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Door hoeveel aardbeien kruipt </a:t>
            </a:r>
            <a:br>
              <a:rPr lang="nl-NL" dirty="0" smtClean="0"/>
            </a:br>
            <a:r>
              <a:rPr lang="nl-NL" dirty="0" smtClean="0"/>
              <a:t>rupsje </a:t>
            </a:r>
            <a:r>
              <a:rPr lang="nl-NL" dirty="0" err="1" smtClean="0"/>
              <a:t>Nooitgenoeg</a:t>
            </a:r>
            <a:r>
              <a:rPr lang="nl-NL" dirty="0" smtClean="0"/>
              <a:t> op donderdag?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92896"/>
            <a:ext cx="2438741" cy="2743583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029" y="2917390"/>
            <a:ext cx="2057687" cy="227679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2377607"/>
            <a:ext cx="2400635" cy="2848373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7692715" y="5796911"/>
            <a:ext cx="720080" cy="720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67544" y="5852111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67544" y="1628800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6012160" y="1628800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460029" y="162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94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4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6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6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16 0.00138 L 0.48316 0.00138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3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62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39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60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618" y="5305166"/>
            <a:ext cx="1895740" cy="124794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Door hoeveel sinaasappels kruipt </a:t>
            </a:r>
            <a:br>
              <a:rPr lang="nl-NL" dirty="0" smtClean="0"/>
            </a:br>
            <a:r>
              <a:rPr lang="nl-NL" dirty="0" smtClean="0"/>
              <a:t>rupsje </a:t>
            </a:r>
            <a:r>
              <a:rPr lang="nl-NL" dirty="0" err="1" smtClean="0"/>
              <a:t>Nooitgenoeg</a:t>
            </a:r>
            <a:r>
              <a:rPr lang="nl-NL" dirty="0" smtClean="0"/>
              <a:t> op vrijdag?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130" y="2708920"/>
            <a:ext cx="2257740" cy="2210109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0971"/>
            <a:ext cx="2838846" cy="309605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1813445"/>
            <a:ext cx="2867425" cy="3105584"/>
          </a:xfrm>
          <a:prstGeom prst="rect">
            <a:avLst/>
          </a:prstGeom>
        </p:spPr>
      </p:pic>
      <p:sp>
        <p:nvSpPr>
          <p:cNvPr id="10" name="Actieknop: Verder of Volgende 9">
            <a:hlinkClick r:id="" action="ppaction://hlinkshowjump?jump=nextslide" highlightClick="1"/>
          </p:cNvPr>
          <p:cNvSpPr/>
          <p:nvPr/>
        </p:nvSpPr>
        <p:spPr>
          <a:xfrm>
            <a:off x="8159585" y="5824620"/>
            <a:ext cx="720000" cy="7200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79512" y="5879860"/>
            <a:ext cx="609600" cy="609600"/>
          </a:xfrm>
          <a:prstGeom prst="rect">
            <a:avLst/>
          </a:prstGeom>
        </p:spPr>
      </p:pic>
      <p:pic>
        <p:nvPicPr>
          <p:cNvPr id="11" name="Opgenomen gelui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15427" y="980728"/>
            <a:ext cx="609600" cy="609600"/>
          </a:xfrm>
          <a:prstGeom prst="rect">
            <a:avLst/>
          </a:prstGeom>
        </p:spPr>
      </p:pic>
      <p:pic>
        <p:nvPicPr>
          <p:cNvPr id="12" name="Opgenomen gelui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443130" y="1880971"/>
            <a:ext cx="609600" cy="609600"/>
          </a:xfrm>
          <a:prstGeom prst="rect">
            <a:avLst/>
          </a:prstGeom>
        </p:spPr>
      </p:pic>
      <p:pic>
        <p:nvPicPr>
          <p:cNvPr id="13" name="Opgenomen gelui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8159585" y="98072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972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44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51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722 0.00301 L 0.54722 0.0030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45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 showWhenStopped="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443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 showWhenStopped="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516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 showWhenStopped="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Op zaterdag kruipt rupsje </a:t>
            </a:r>
            <a:r>
              <a:rPr lang="nl-NL" dirty="0" err="1" smtClean="0"/>
              <a:t>Nooitgenoeg</a:t>
            </a:r>
            <a:r>
              <a:rPr lang="nl-NL" dirty="0" smtClean="0"/>
              <a:t> door veel lekkere dingen.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 smtClean="0"/>
              <a:t>12-4-2014</a:t>
            </a: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mtClean="0"/>
              <a:t>digibordpeuters</a:t>
            </a:r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652" y="2745243"/>
            <a:ext cx="1124107" cy="115268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919" y="1667318"/>
            <a:ext cx="1114581" cy="905001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447" y="1577569"/>
            <a:ext cx="666843" cy="1181265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54" y="4700170"/>
            <a:ext cx="1238423" cy="1105054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21" y="4922073"/>
            <a:ext cx="743054" cy="876422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643" y="3359452"/>
            <a:ext cx="933580" cy="885949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889" y="4486497"/>
            <a:ext cx="1314634" cy="1028844"/>
          </a:xfrm>
          <a:prstGeom prst="rect">
            <a:avLst/>
          </a:prstGeom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75" y="3876006"/>
            <a:ext cx="1181265" cy="1362265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097" y="1801885"/>
            <a:ext cx="971686" cy="981212"/>
          </a:xfrm>
          <a:prstGeom prst="rect">
            <a:avLst/>
          </a:prstGeom>
        </p:spPr>
      </p:pic>
      <p:pic>
        <p:nvPicPr>
          <p:cNvPr id="18" name="Afbeelding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695" y="1935830"/>
            <a:ext cx="1276528" cy="1000265"/>
          </a:xfrm>
          <a:prstGeom prst="rect">
            <a:avLst/>
          </a:prstGeom>
        </p:spPr>
      </p:pic>
      <p:pic>
        <p:nvPicPr>
          <p:cNvPr id="20" name="Afbeelding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3937" y="3002254"/>
            <a:ext cx="1895740" cy="1247949"/>
          </a:xfrm>
          <a:prstGeom prst="rect">
            <a:avLst/>
          </a:prstGeom>
        </p:spPr>
      </p:pic>
      <p:sp>
        <p:nvSpPr>
          <p:cNvPr id="22" name="Actieknop: Introductiepagina 21">
            <a:hlinkClick r:id="" action="ppaction://hlinkshowjump?jump=firstslide" highlightClick="1"/>
          </p:cNvPr>
          <p:cNvSpPr/>
          <p:nvPr/>
        </p:nvSpPr>
        <p:spPr>
          <a:xfrm>
            <a:off x="7668344" y="5445224"/>
            <a:ext cx="720000" cy="720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5" name="Opgenomen gelui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95536" y="57984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0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2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409</TotalTime>
  <Words>60</Words>
  <Application>Microsoft Office PowerPoint</Application>
  <PresentationFormat>Diavoorstelling (4:3)</PresentationFormat>
  <Paragraphs>25</Paragraphs>
  <Slides>8</Slides>
  <Notes>0</Notes>
  <HiddenSlides>0</HiddenSlides>
  <MMClips>26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Kantoorthema</vt:lpstr>
      <vt:lpstr>Rupsje Nooitgenoeg</vt:lpstr>
      <vt:lpstr>Hoeveel eitjes liggen er op het blad in het verhaal?</vt:lpstr>
      <vt:lpstr>Door hoeveel appels kruipt  rupsje Nooitgenoeg op maandag?</vt:lpstr>
      <vt:lpstr>Door hoeveel peren kruipt  rupsje Nooitgenoeg op dinsdag?</vt:lpstr>
      <vt:lpstr>Door hoeveel pruimen kruipt  rupsje Nooitgenoeg op woensdag? </vt:lpstr>
      <vt:lpstr>Door hoeveel aardbeien kruipt  rupsje Nooitgenoeg op donderdag?</vt:lpstr>
      <vt:lpstr>Door hoeveel sinaasappels kruipt  rupsje Nooitgenoeg op vrijdag?</vt:lpstr>
      <vt:lpstr>Op zaterdag kruipt rupsje Nooitgenoeg door veel lekkere dingen.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Rupsje nooitgenoeg</dc:title>
  <dc:creator>Annie</dc:creator>
  <cp:lastModifiedBy>Annie</cp:lastModifiedBy>
  <cp:revision>25</cp:revision>
  <dcterms:created xsi:type="dcterms:W3CDTF">2014-04-12T12:33:22Z</dcterms:created>
  <dcterms:modified xsi:type="dcterms:W3CDTF">2014-04-22T19:07:34Z</dcterms:modified>
</cp:coreProperties>
</file>