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60E69-4365-4ABF-8FA7-9A1CCA8B43B8}" type="datetimeFigureOut">
              <a:rPr lang="nl-NL" smtClean="0"/>
              <a:t>22-4-2014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A9B27-EC0A-4FA6-ACA1-B995F7B380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73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85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86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827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68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161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8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442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88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96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46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40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1D604-A4BD-4F53-A959-00EAF9D81E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88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4.png"/><Relationship Id="rId5" Type="http://schemas.microsoft.com/office/2007/relationships/media" Target="../media/media4.wav"/><Relationship Id="rId10" Type="http://schemas.openxmlformats.org/officeDocument/2006/relationships/image" Target="../media/image3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8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6.png"/><Relationship Id="rId5" Type="http://schemas.microsoft.com/office/2007/relationships/media" Target="../media/media8.wav"/><Relationship Id="rId1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2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0.png"/><Relationship Id="rId5" Type="http://schemas.microsoft.com/office/2007/relationships/media" Target="../media/media12.wav"/><Relationship Id="rId10" Type="http://schemas.openxmlformats.org/officeDocument/2006/relationships/image" Target="../media/image1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2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14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13.png"/><Relationship Id="rId5" Type="http://schemas.microsoft.com/office/2007/relationships/media" Target="../media/media16.wav"/><Relationship Id="rId10" Type="http://schemas.openxmlformats.org/officeDocument/2006/relationships/image" Target="../media/image1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18.pn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" Type="http://schemas.openxmlformats.org/officeDocument/2006/relationships/audio" Target="../media/media18.wav"/><Relationship Id="rId16" Type="http://schemas.openxmlformats.org/officeDocument/2006/relationships/image" Target="../media/image9.png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6.png"/><Relationship Id="rId5" Type="http://schemas.microsoft.com/office/2007/relationships/media" Target="../media/media20.wav"/><Relationship Id="rId15" Type="http://schemas.openxmlformats.org/officeDocument/2006/relationships/image" Target="../media/image19.png"/><Relationship Id="rId10" Type="http://schemas.openxmlformats.org/officeDocument/2006/relationships/image" Target="../media/image1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23.png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22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openxmlformats.org/officeDocument/2006/relationships/image" Target="../media/image21.png"/><Relationship Id="rId5" Type="http://schemas.microsoft.com/office/2007/relationships/media" Target="../media/media24.wav"/><Relationship Id="rId15" Type="http://schemas.openxmlformats.org/officeDocument/2006/relationships/image" Target="../media/image24.png"/><Relationship Id="rId10" Type="http://schemas.openxmlformats.org/officeDocument/2006/relationships/image" Target="../media/image1.pn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2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58187" y="260648"/>
            <a:ext cx="7772400" cy="1470025"/>
          </a:xfrm>
        </p:spPr>
        <p:txBody>
          <a:bodyPr>
            <a:normAutofit/>
          </a:bodyPr>
          <a:lstStyle/>
          <a:p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endParaRPr lang="nl-NL"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1522040" y="5331222"/>
            <a:ext cx="6400800" cy="885778"/>
          </a:xfrm>
        </p:spPr>
        <p:txBody>
          <a:bodyPr/>
          <a:lstStyle/>
          <a:p>
            <a:r>
              <a:rPr lang="nl-NL" dirty="0" smtClean="0"/>
              <a:t>verhaalbegrip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897" y="1764753"/>
            <a:ext cx="4464496" cy="2938939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69311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376" y="549009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8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43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Hoeveel eitjes liggen er op het blad in het verhaal?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852936"/>
            <a:ext cx="2067214" cy="185763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835629"/>
            <a:ext cx="2067214" cy="185763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859863"/>
            <a:ext cx="2067214" cy="185763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99592" y="1772816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99119" y="1772816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940223" y="1772816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668344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9992" y="5843656"/>
            <a:ext cx="609600" cy="6096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548" y="4845307"/>
            <a:ext cx="1895740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8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5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1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5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791 -0.01713 L 0.44791 -0.0171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1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Afbeelding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34" y="5324031"/>
            <a:ext cx="1895740" cy="124794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Door hoeveel appels kruipt </a:t>
            </a:r>
            <a:br>
              <a:rPr lang="nl-NL" dirty="0" smtClean="0"/>
            </a:br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r>
              <a:rPr lang="nl-NL" dirty="0" smtClean="0"/>
              <a:t> op maandag?</a:t>
            </a:r>
            <a:endParaRPr lang="nl-NL" dirty="0"/>
          </a:p>
        </p:txBody>
      </p:sp>
      <p:pic>
        <p:nvPicPr>
          <p:cNvPr id="21" name="Afbeelding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1571"/>
            <a:ext cx="1114581" cy="1295581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72939"/>
            <a:ext cx="2200582" cy="1524213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12" y="2024990"/>
            <a:ext cx="2486372" cy="2772162"/>
          </a:xfrm>
          <a:prstGeom prst="rect">
            <a:avLst/>
          </a:prstGeom>
        </p:spPr>
      </p:pic>
      <p:sp>
        <p:nvSpPr>
          <p:cNvPr id="29" name="Actieknop: Verder of Volgende 28">
            <a:hlinkClick r:id="" action="ppaction://hlinkshowjump?jump=nextslide" highlightClick="1"/>
          </p:cNvPr>
          <p:cNvSpPr/>
          <p:nvPr/>
        </p:nvSpPr>
        <p:spPr>
          <a:xfrm>
            <a:off x="8138492" y="594800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1" name="Tijdelijke aanduiding voor voettekst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3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5010" y="2496268"/>
            <a:ext cx="609600" cy="609600"/>
          </a:xfrm>
          <a:prstGeom prst="rect">
            <a:avLst/>
          </a:prstGeom>
        </p:spPr>
      </p:pic>
      <p:pic>
        <p:nvPicPr>
          <p:cNvPr id="3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68144" y="1268760"/>
            <a:ext cx="609600" cy="609600"/>
          </a:xfrm>
          <a:prstGeom prst="rect">
            <a:avLst/>
          </a:prstGeom>
        </p:spPr>
      </p:pic>
      <p:pic>
        <p:nvPicPr>
          <p:cNvPr id="3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45410" y="5643206"/>
            <a:ext cx="609600" cy="609600"/>
          </a:xfrm>
          <a:prstGeom prst="rect">
            <a:avLst/>
          </a:prstGeom>
        </p:spPr>
      </p:pic>
      <p:pic>
        <p:nvPicPr>
          <p:cNvPr id="3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99610" y="2496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9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819 0.00023 L 0.53819 0.0002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49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6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61" y="5414081"/>
            <a:ext cx="1895740" cy="124794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Door hoeveel peren kruipt </a:t>
            </a:r>
            <a:br>
              <a:rPr lang="nl-NL" dirty="0" smtClean="0"/>
            </a:br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r>
              <a:rPr lang="nl-NL" dirty="0" smtClean="0"/>
              <a:t> op dinsdag?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25" y="3310199"/>
            <a:ext cx="1143160" cy="14575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57778"/>
            <a:ext cx="2010056" cy="16099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95672"/>
            <a:ext cx="2934110" cy="2372056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5576" y="239567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051525" y="2548178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163432" y="5498335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7864" y="176529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5576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8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969 -0.00231 L 0.47969 -0.002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3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6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6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3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38" y="5270062"/>
            <a:ext cx="1895740" cy="1247949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Door hoeveel pruimen kruipt </a:t>
            </a:r>
            <a:br>
              <a:rPr lang="nl-NL" dirty="0" smtClean="0"/>
            </a:br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r>
              <a:rPr lang="nl-NL" dirty="0" smtClean="0"/>
              <a:t> op woensdag?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26118"/>
            <a:ext cx="2029108" cy="181952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16433"/>
            <a:ext cx="2657846" cy="2429214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7584" y="250767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75856" y="1772816"/>
            <a:ext cx="609600" cy="6096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33033"/>
            <a:ext cx="2676899" cy="2238688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28184" y="1906833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22784" y="5589240"/>
            <a:ext cx="609600" cy="609600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185083" y="58940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05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6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0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1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497 0.0081 L 0.44497 0.00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6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289" y="5532936"/>
            <a:ext cx="1895740" cy="124794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Door hoeveel aardbeien kruipt </a:t>
            </a:r>
            <a:br>
              <a:rPr lang="nl-NL" dirty="0" smtClean="0"/>
            </a:br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r>
              <a:rPr lang="nl-NL" dirty="0" smtClean="0"/>
              <a:t> op donderdag?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2438741" cy="274358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029" y="2917390"/>
            <a:ext cx="2057687" cy="227679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77607"/>
            <a:ext cx="2400635" cy="2848373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692715" y="5796911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7544" y="585211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67544" y="16288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12160" y="162880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60029" y="16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4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6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316 0.00138 L 0.48316 0.0013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3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6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3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6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18" y="5305166"/>
            <a:ext cx="1895740" cy="124794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Door hoeveel sinaasappels kruipt </a:t>
            </a:r>
            <a:br>
              <a:rPr lang="nl-NL" dirty="0" smtClean="0"/>
            </a:br>
            <a:r>
              <a:rPr lang="nl-NL" dirty="0" smtClean="0"/>
              <a:t>rupsje </a:t>
            </a:r>
            <a:r>
              <a:rPr lang="nl-NL" dirty="0" err="1" smtClean="0"/>
              <a:t>Nooitgenoeg</a:t>
            </a:r>
            <a:r>
              <a:rPr lang="nl-NL" dirty="0" smtClean="0"/>
              <a:t> op vrijdag?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30" y="2708920"/>
            <a:ext cx="2257740" cy="221010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0971"/>
            <a:ext cx="2838846" cy="309605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13445"/>
            <a:ext cx="2867425" cy="3105584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159585" y="5824620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9512" y="587986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15427" y="98072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43130" y="188097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159585" y="980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7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22 0.00301 L 0.54722 0.0030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Op zaterdag kruipt rupsje </a:t>
            </a:r>
            <a:r>
              <a:rPr lang="nl-NL" dirty="0" err="1" smtClean="0"/>
              <a:t>Nooitgenoeg</a:t>
            </a:r>
            <a:r>
              <a:rPr lang="nl-NL" dirty="0" smtClean="0"/>
              <a:t> door veel lekkere dingen.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52" y="2745243"/>
            <a:ext cx="1124107" cy="115268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919" y="1667318"/>
            <a:ext cx="1114581" cy="905001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47" y="1577569"/>
            <a:ext cx="666843" cy="118126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354" y="4700170"/>
            <a:ext cx="1238423" cy="110505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21" y="4922073"/>
            <a:ext cx="743054" cy="87642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643" y="3359452"/>
            <a:ext cx="933580" cy="885949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889" y="4486497"/>
            <a:ext cx="1314634" cy="1028844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75" y="3876006"/>
            <a:ext cx="1181265" cy="136226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97" y="1801885"/>
            <a:ext cx="971686" cy="981212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695" y="1935830"/>
            <a:ext cx="1276528" cy="1000265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37" y="3002254"/>
            <a:ext cx="1895740" cy="1247949"/>
          </a:xfrm>
          <a:prstGeom prst="rect">
            <a:avLst/>
          </a:prstGeom>
        </p:spPr>
      </p:pic>
      <p:sp>
        <p:nvSpPr>
          <p:cNvPr id="22" name="Actieknop: Introductiepagina 21">
            <a:hlinkClick r:id="" action="ppaction://hlinkshowjump?jump=firstslide" highlightClick="1"/>
          </p:cNvPr>
          <p:cNvSpPr/>
          <p:nvPr/>
        </p:nvSpPr>
        <p:spPr>
          <a:xfrm>
            <a:off x="7668344" y="5445224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798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0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60</Words>
  <Application>Microsoft Office PowerPoint</Application>
  <PresentationFormat>Diavoorstelling (4:3)</PresentationFormat>
  <Paragraphs>25</Paragraphs>
  <Slides>8</Slides>
  <Notes>0</Notes>
  <HiddenSlides>0</HiddenSlides>
  <MMClips>26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Rupsje Nooitgenoeg</vt:lpstr>
      <vt:lpstr>Hoeveel eitjes liggen er op het blad in het verhaal?</vt:lpstr>
      <vt:lpstr>Door hoeveel appels kruipt  rupsje Nooitgenoeg op maandag?</vt:lpstr>
      <vt:lpstr>Door hoeveel peren kruipt  rupsje Nooitgenoeg op dinsdag?</vt:lpstr>
      <vt:lpstr>Door hoeveel pruimen kruipt  rupsje Nooitgenoeg op woensdag? </vt:lpstr>
      <vt:lpstr>Door hoeveel aardbeien kruipt  rupsje Nooitgenoeg op donderdag?</vt:lpstr>
      <vt:lpstr>Door hoeveel sinaasappels kruipt  rupsje Nooitgenoeg op vrijdag?</vt:lpstr>
      <vt:lpstr>Op zaterdag kruipt rupsje Nooitgenoeg door veel lekkere dingen.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Rupsje nooitgenoeg</dc:title>
  <dc:creator>Annie</dc:creator>
  <cp:lastModifiedBy>Annie</cp:lastModifiedBy>
  <cp:revision>25</cp:revision>
  <dcterms:created xsi:type="dcterms:W3CDTF">2014-04-12T12:33:22Z</dcterms:created>
  <dcterms:modified xsi:type="dcterms:W3CDTF">2014-04-22T19:07:34Z</dcterms:modified>
</cp:coreProperties>
</file>