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1" r:id="rId4"/>
    <p:sldId id="263" r:id="rId5"/>
    <p:sldId id="262" r:id="rId6"/>
    <p:sldId id="258" r:id="rId7"/>
    <p:sldId id="259" r:id="rId8"/>
    <p:sldId id="260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40348-452A-4EC1-9B59-5485947D1D55}" type="datetimeFigureOut">
              <a:rPr lang="nl-NL" smtClean="0"/>
              <a:t>18-11-2014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95F22-78BC-44F1-A726-55A32BD1AF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899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14-11-2014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3746-EA0C-41EA-BB52-FBBFA3D6C1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49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14-11-2014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3746-EA0C-41EA-BB52-FBBFA3D6C1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775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14-11-2014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3746-EA0C-41EA-BB52-FBBFA3D6C1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580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14-11-2014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3746-EA0C-41EA-BB52-FBBFA3D6C1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218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14-11-2014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3746-EA0C-41EA-BB52-FBBFA3D6C1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46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14-11-2014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3746-EA0C-41EA-BB52-FBBFA3D6C1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216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14-11-2014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3746-EA0C-41EA-BB52-FBBFA3D6C1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36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14-11-2014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3746-EA0C-41EA-BB52-FBBFA3D6C1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134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14-11-2014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3746-EA0C-41EA-BB52-FBBFA3D6C1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08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14-11-2014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3746-EA0C-41EA-BB52-FBBFA3D6C1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33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14-11-2014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C3746-EA0C-41EA-BB52-FBBFA3D6C1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855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14-11-2014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C3746-EA0C-41EA-BB52-FBBFA3D6C11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43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wav"/><Relationship Id="rId13" Type="http://schemas.openxmlformats.org/officeDocument/2006/relationships/image" Target="../media/image27.png"/><Relationship Id="rId18" Type="http://schemas.openxmlformats.org/officeDocument/2006/relationships/image" Target="../media/image2.png"/><Relationship Id="rId3" Type="http://schemas.microsoft.com/office/2007/relationships/media" Target="../media/media26.wav"/><Relationship Id="rId7" Type="http://schemas.microsoft.com/office/2007/relationships/media" Target="../media/media28.wav"/><Relationship Id="rId12" Type="http://schemas.openxmlformats.org/officeDocument/2006/relationships/image" Target="../media/image26.jpg"/><Relationship Id="rId17" Type="http://schemas.openxmlformats.org/officeDocument/2006/relationships/image" Target="../media/image6.png"/><Relationship Id="rId2" Type="http://schemas.openxmlformats.org/officeDocument/2006/relationships/audio" Target="../media/media25.wav"/><Relationship Id="rId16" Type="http://schemas.openxmlformats.org/officeDocument/2006/relationships/image" Target="../media/image9.png"/><Relationship Id="rId1" Type="http://schemas.microsoft.com/office/2007/relationships/media" Target="../media/media25.wav"/><Relationship Id="rId6" Type="http://schemas.openxmlformats.org/officeDocument/2006/relationships/audio" Target="../media/media27.wav"/><Relationship Id="rId11" Type="http://schemas.openxmlformats.org/officeDocument/2006/relationships/slideLayout" Target="../slideLayouts/slideLayout6.xml"/><Relationship Id="rId5" Type="http://schemas.microsoft.com/office/2007/relationships/media" Target="../media/media27.wav"/><Relationship Id="rId15" Type="http://schemas.openxmlformats.org/officeDocument/2006/relationships/image" Target="../media/image29.png"/><Relationship Id="rId10" Type="http://schemas.openxmlformats.org/officeDocument/2006/relationships/audio" Target="../media/media29.wav"/><Relationship Id="rId19" Type="http://schemas.microsoft.com/office/2007/relationships/hdphoto" Target="../media/hdphoto1.wdp"/><Relationship Id="rId4" Type="http://schemas.openxmlformats.org/officeDocument/2006/relationships/audio" Target="../media/media26.wav"/><Relationship Id="rId9" Type="http://schemas.microsoft.com/office/2007/relationships/media" Target="../media/media29.wav"/><Relationship Id="rId1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30.wav"/><Relationship Id="rId1" Type="http://schemas.microsoft.com/office/2007/relationships/media" Target="../media/media30.wav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.png"/><Relationship Id="rId3" Type="http://schemas.microsoft.com/office/2007/relationships/media" Target="../media/media3.wav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6.png"/><Relationship Id="rId5" Type="http://schemas.microsoft.com/office/2007/relationships/media" Target="../media/media4.wav"/><Relationship Id="rId10" Type="http://schemas.microsoft.com/office/2007/relationships/hdphoto" Target="../media/hdphoto2.wdp"/><Relationship Id="rId4" Type="http://schemas.openxmlformats.org/officeDocument/2006/relationships/audio" Target="../media/media3.wav"/><Relationship Id="rId9" Type="http://schemas.openxmlformats.org/officeDocument/2006/relationships/image" Target="../media/image5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13" Type="http://schemas.microsoft.com/office/2007/relationships/media" Target="../media/media12.wav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microsoft.com/office/2007/relationships/media" Target="../media/media7.wav"/><Relationship Id="rId21" Type="http://schemas.microsoft.com/office/2007/relationships/hdphoto" Target="../media/hdphoto5.wdp"/><Relationship Id="rId7" Type="http://schemas.microsoft.com/office/2007/relationships/media" Target="../media/media9.wav"/><Relationship Id="rId12" Type="http://schemas.openxmlformats.org/officeDocument/2006/relationships/audio" Target="../media/media11.wav"/><Relationship Id="rId17" Type="http://schemas.microsoft.com/office/2007/relationships/hdphoto" Target="../media/hdphoto3.wdp"/><Relationship Id="rId25" Type="http://schemas.microsoft.com/office/2007/relationships/hdphoto" Target="../media/hdphoto7.wdp"/><Relationship Id="rId2" Type="http://schemas.openxmlformats.org/officeDocument/2006/relationships/audio" Target="../media/media6.wav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image" Target="../media/image2.png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microsoft.com/office/2007/relationships/media" Target="../media/media11.wav"/><Relationship Id="rId24" Type="http://schemas.openxmlformats.org/officeDocument/2006/relationships/image" Target="../media/image14.png"/><Relationship Id="rId5" Type="http://schemas.microsoft.com/office/2007/relationships/media" Target="../media/media8.wav"/><Relationship Id="rId15" Type="http://schemas.openxmlformats.org/officeDocument/2006/relationships/slideLayout" Target="../slideLayouts/slideLayout6.xml"/><Relationship Id="rId23" Type="http://schemas.microsoft.com/office/2007/relationships/hdphoto" Target="../media/hdphoto6.wdp"/><Relationship Id="rId28" Type="http://schemas.openxmlformats.org/officeDocument/2006/relationships/image" Target="../media/image9.png"/><Relationship Id="rId10" Type="http://schemas.openxmlformats.org/officeDocument/2006/relationships/audio" Target="../media/media10.wav"/><Relationship Id="rId19" Type="http://schemas.microsoft.com/office/2007/relationships/hdphoto" Target="../media/hdphoto4.wdp"/><Relationship Id="rId31" Type="http://schemas.openxmlformats.org/officeDocument/2006/relationships/image" Target="../media/image6.png"/><Relationship Id="rId4" Type="http://schemas.openxmlformats.org/officeDocument/2006/relationships/audio" Target="../media/media7.wav"/><Relationship Id="rId9" Type="http://schemas.microsoft.com/office/2007/relationships/media" Target="../media/media10.wav"/><Relationship Id="rId14" Type="http://schemas.openxmlformats.org/officeDocument/2006/relationships/audio" Target="../media/media12.wav"/><Relationship Id="rId22" Type="http://schemas.openxmlformats.org/officeDocument/2006/relationships/image" Target="../media/image13.png"/><Relationship Id="rId27" Type="http://schemas.microsoft.com/office/2007/relationships/hdphoto" Target="../media/hdphoto8.wdp"/><Relationship Id="rId30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wav"/><Relationship Id="rId13" Type="http://schemas.microsoft.com/office/2007/relationships/hdphoto" Target="../media/hdphoto9.wdp"/><Relationship Id="rId18" Type="http://schemas.openxmlformats.org/officeDocument/2006/relationships/image" Target="../media/image6.png"/><Relationship Id="rId3" Type="http://schemas.microsoft.com/office/2007/relationships/media" Target="../media/media14.wav"/><Relationship Id="rId7" Type="http://schemas.microsoft.com/office/2007/relationships/media" Target="../media/media16.wav"/><Relationship Id="rId12" Type="http://schemas.openxmlformats.org/officeDocument/2006/relationships/image" Target="../media/image17.png"/><Relationship Id="rId17" Type="http://schemas.microsoft.com/office/2007/relationships/hdphoto" Target="../media/hdphoto1.wdp"/><Relationship Id="rId2" Type="http://schemas.openxmlformats.org/officeDocument/2006/relationships/audio" Target="../media/media13.wav"/><Relationship Id="rId16" Type="http://schemas.openxmlformats.org/officeDocument/2006/relationships/image" Target="../media/image2.png"/><Relationship Id="rId1" Type="http://schemas.microsoft.com/office/2007/relationships/media" Target="../media/media13.wav"/><Relationship Id="rId6" Type="http://schemas.openxmlformats.org/officeDocument/2006/relationships/audio" Target="../media/media15.wav"/><Relationship Id="rId11" Type="http://schemas.microsoft.com/office/2007/relationships/hdphoto" Target="../media/hdphoto3.wdp"/><Relationship Id="rId5" Type="http://schemas.microsoft.com/office/2007/relationships/media" Target="../media/media15.wav"/><Relationship Id="rId15" Type="http://schemas.microsoft.com/office/2007/relationships/hdphoto" Target="../media/hdphoto10.wdp"/><Relationship Id="rId10" Type="http://schemas.openxmlformats.org/officeDocument/2006/relationships/image" Target="../media/image16.png"/><Relationship Id="rId19" Type="http://schemas.openxmlformats.org/officeDocument/2006/relationships/image" Target="../media/image9.png"/><Relationship Id="rId4" Type="http://schemas.openxmlformats.org/officeDocument/2006/relationships/audio" Target="../media/media14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.wdp"/><Relationship Id="rId3" Type="http://schemas.microsoft.com/office/2007/relationships/media" Target="../media/media19.wav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.pn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audio" Target="../media/media20.wav"/><Relationship Id="rId11" Type="http://schemas.openxmlformats.org/officeDocument/2006/relationships/image" Target="../media/image6.png"/><Relationship Id="rId5" Type="http://schemas.microsoft.com/office/2007/relationships/media" Target="../media/media20.wav"/><Relationship Id="rId10" Type="http://schemas.openxmlformats.org/officeDocument/2006/relationships/image" Target="../media/image21.png"/><Relationship Id="rId4" Type="http://schemas.openxmlformats.org/officeDocument/2006/relationships/audio" Target="../media/media19.wav"/><Relationship Id="rId9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6.png"/><Relationship Id="rId3" Type="http://schemas.microsoft.com/office/2007/relationships/media" Target="../media/media22.wav"/><Relationship Id="rId7" Type="http://schemas.openxmlformats.org/officeDocument/2006/relationships/slideLayout" Target="../slideLayouts/slideLayout6.xml"/><Relationship Id="rId12" Type="http://schemas.microsoft.com/office/2007/relationships/hdphoto" Target="../media/hdphoto1.wdp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audio" Target="../media/media23.wav"/><Relationship Id="rId11" Type="http://schemas.openxmlformats.org/officeDocument/2006/relationships/image" Target="../media/image2.png"/><Relationship Id="rId5" Type="http://schemas.microsoft.com/office/2007/relationships/media" Target="../media/media23.wav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audio" Target="../media/media22.wav"/><Relationship Id="rId9" Type="http://schemas.microsoft.com/office/2007/relationships/hdphoto" Target="../media/hdphoto11.wdp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latin typeface="Algerian" panose="04020705040A02060702" pitchFamily="82" charset="0"/>
              </a:rPr>
              <a:t>Sinterklaas</a:t>
            </a:r>
            <a:endParaRPr lang="nl-NL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17" y="1700808"/>
            <a:ext cx="6954919" cy="3703269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14-11-2014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1" name="Afbeelding 1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589240"/>
            <a:ext cx="1352550" cy="1009650"/>
          </a:xfrm>
          <a:prstGeom prst="rect">
            <a:avLst/>
          </a:prstGeom>
        </p:spPr>
      </p:pic>
      <p:pic>
        <p:nvPicPr>
          <p:cNvPr id="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1560" y="5789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4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</a:t>
            </a:r>
            <a:r>
              <a:rPr lang="nl-NL" dirty="0" err="1" smtClean="0"/>
              <a:t>Amerigo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14-11-2014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48879"/>
            <a:ext cx="2619375" cy="17430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2619375" cy="17430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83" y="4365104"/>
            <a:ext cx="2552700" cy="17907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23" y="4388916"/>
            <a:ext cx="2628900" cy="1743075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23528" y="5661248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380312" y="1739279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21757" y="1861592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380312" y="4327926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21757" y="4388916"/>
            <a:ext cx="609600" cy="609600"/>
          </a:xfrm>
          <a:prstGeom prst="rect">
            <a:avLst/>
          </a:prstGeom>
        </p:spPr>
      </p:pic>
      <p:pic>
        <p:nvPicPr>
          <p:cNvPr id="15" name="Afbeelding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650979"/>
            <a:ext cx="13525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2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0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5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97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973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62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14-11-2014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9596" r="7248" b="5838"/>
          <a:stretch/>
        </p:blipFill>
        <p:spPr>
          <a:xfrm>
            <a:off x="1524000" y="1759527"/>
            <a:ext cx="6026727" cy="3117273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5517232"/>
            <a:ext cx="609600" cy="609600"/>
          </a:xfrm>
          <a:prstGeom prst="rect">
            <a:avLst/>
          </a:prstGeom>
        </p:spPr>
      </p:pic>
      <p:pic>
        <p:nvPicPr>
          <p:cNvPr id="8" name="Afbeelding 7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317207"/>
            <a:ext cx="13525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808" y="0"/>
            <a:ext cx="9326492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boot hoort bij Sinterklaas?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19505"/>
          <a:stretch/>
        </p:blipFill>
        <p:spPr>
          <a:xfrm>
            <a:off x="6145899" y="2199381"/>
            <a:ext cx="2770910" cy="3432043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2413" y="1585912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44208" y="1739280"/>
            <a:ext cx="609600" cy="6096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t="4161" r="8014" b="6589"/>
          <a:stretch/>
        </p:blipFill>
        <p:spPr>
          <a:xfrm>
            <a:off x="107504" y="2492896"/>
            <a:ext cx="4607358" cy="2632496"/>
          </a:xfrm>
          <a:prstGeom prst="rect">
            <a:avLst/>
          </a:prstGeom>
        </p:spPr>
      </p:pic>
      <p:pic>
        <p:nvPicPr>
          <p:cNvPr id="16" name="Afbeelding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580898"/>
            <a:ext cx="1352550" cy="1009650"/>
          </a:xfrm>
          <a:prstGeom prst="rect">
            <a:avLst/>
          </a:prstGeom>
        </p:spPr>
      </p:pic>
      <p:sp>
        <p:nvSpPr>
          <p:cNvPr id="17" name="Tijdelijke aanduiding voor datum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14-11-2014</a:t>
            </a:r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9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87613" y="57809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5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9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14-11-2014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4" r="11841" b="5793"/>
          <a:stretch/>
        </p:blipFill>
        <p:spPr>
          <a:xfrm>
            <a:off x="3419872" y="641014"/>
            <a:ext cx="2692498" cy="4872026"/>
          </a:xfrm>
          <a:prstGeom prst="rect">
            <a:avLst/>
          </a:prstGeom>
        </p:spPr>
      </p:pic>
      <p:pic>
        <p:nvPicPr>
          <p:cNvPr id="23" name="Afbeelding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300" y="5675934"/>
            <a:ext cx="1352550" cy="1009650"/>
          </a:xfrm>
          <a:prstGeom prst="rect">
            <a:avLst/>
          </a:prstGeom>
        </p:spPr>
      </p:pic>
      <p:pic>
        <p:nvPicPr>
          <p:cNvPr id="2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5513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6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6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draagt Sinterklaas?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14-11-2014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79385"/>
            <a:ext cx="2447925" cy="18669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9008"/>
            <a:ext cx="1514475" cy="30194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89778" l="0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67" y="4149080"/>
            <a:ext cx="2143125" cy="21431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28995"/>
            <a:ext cx="1419225" cy="32194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994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69" y="1881420"/>
            <a:ext cx="1640618" cy="226766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70" r="14327"/>
          <a:stretch/>
        </p:blipFill>
        <p:spPr>
          <a:xfrm>
            <a:off x="3602182" y="4509120"/>
            <a:ext cx="1025236" cy="152782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65375" y="919395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162851" y="1251038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989587" y="1265280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922493" y="1374585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814311" y="4915842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379692" y="3906447"/>
            <a:ext cx="609600" cy="609600"/>
          </a:xfrm>
          <a:prstGeom prst="rect">
            <a:avLst/>
          </a:prstGeom>
        </p:spPr>
      </p:pic>
      <p:pic>
        <p:nvPicPr>
          <p:cNvPr id="17" name="Afbeelding 1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417" y="5787380"/>
            <a:ext cx="1352550" cy="1009650"/>
          </a:xfrm>
          <a:prstGeom prst="rect">
            <a:avLst/>
          </a:prstGeom>
        </p:spPr>
      </p:pic>
      <p:pic>
        <p:nvPicPr>
          <p:cNvPr id="18" name="Opgenomen gelui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399157" y="55254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7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5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6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39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46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54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Waar zie je de mijter van Sinterklaas?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14-11-2014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71" b="9744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85" y="2557446"/>
            <a:ext cx="3557626" cy="271320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76583"/>
            <a:ext cx="2143125" cy="214312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11" y="3452795"/>
            <a:ext cx="2552700" cy="17907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10" y="5455303"/>
            <a:ext cx="1352550" cy="100965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1560" y="5655328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11560" y="2094384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439732" y="2094384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678910" y="2094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9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439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2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67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Kleine Sinterklaas en grote Sinterklaas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6"/>
          <a:stretch/>
        </p:blipFill>
        <p:spPr>
          <a:xfrm>
            <a:off x="2267744" y="3987196"/>
            <a:ext cx="1307298" cy="23526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4" r="11841" b="5793"/>
          <a:stretch/>
        </p:blipFill>
        <p:spPr>
          <a:xfrm>
            <a:off x="4105972" y="1469951"/>
            <a:ext cx="2692498" cy="4872026"/>
          </a:xfrm>
          <a:prstGeom prst="rect">
            <a:avLst/>
          </a:prstGeom>
        </p:spPr>
      </p:pic>
      <p:pic>
        <p:nvPicPr>
          <p:cNvPr id="6" name="Afbeelding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677247"/>
            <a:ext cx="1352550" cy="100965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2784" y="5877272"/>
            <a:ext cx="609600" cy="6096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14-11-2014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129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de korte staf?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9556" r="7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43" r="30128"/>
          <a:stretch/>
        </p:blipFill>
        <p:spPr>
          <a:xfrm>
            <a:off x="1967345" y="2708920"/>
            <a:ext cx="645698" cy="21431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9556" r="70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43" r="30128"/>
          <a:stretch/>
        </p:blipFill>
        <p:spPr>
          <a:xfrm>
            <a:off x="5255452" y="1390477"/>
            <a:ext cx="1440160" cy="4780010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67544" y="5865687"/>
            <a:ext cx="609600" cy="60960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1600" y="1628800"/>
            <a:ext cx="609600" cy="60960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76256" y="1390477"/>
            <a:ext cx="609600" cy="609600"/>
          </a:xfrm>
          <a:prstGeom prst="rect">
            <a:avLst/>
          </a:prstGeom>
        </p:spPr>
      </p:pic>
      <p:pic>
        <p:nvPicPr>
          <p:cNvPr id="8" name="Afbeelding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056" y="5360862"/>
            <a:ext cx="1352550" cy="1009650"/>
          </a:xfrm>
          <a:prstGeom prst="rect">
            <a:avLst/>
          </a:prstGeom>
        </p:spPr>
      </p:pic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14-11-2014</a:t>
            </a:r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93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5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zie je de lange staf?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9556" r="7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43" r="30128"/>
          <a:stretch/>
        </p:blipFill>
        <p:spPr>
          <a:xfrm>
            <a:off x="1967345" y="2708920"/>
            <a:ext cx="645698" cy="21431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9556" r="70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43" r="30128"/>
          <a:stretch/>
        </p:blipFill>
        <p:spPr>
          <a:xfrm>
            <a:off x="5255452" y="1390477"/>
            <a:ext cx="1440160" cy="4780010"/>
          </a:xfrm>
          <a:prstGeom prst="rect">
            <a:avLst/>
          </a:prstGeom>
        </p:spPr>
      </p:pic>
      <p:pic>
        <p:nvPicPr>
          <p:cNvPr id="8" name="Afbeelding 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056" y="5360862"/>
            <a:ext cx="1352550" cy="1009650"/>
          </a:xfrm>
          <a:prstGeom prst="rect">
            <a:avLst/>
          </a:prstGeom>
        </p:spPr>
      </p:pic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14-11-2014</a:t>
            </a:r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67544" y="5696662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699479" y="1628800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60271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3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04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4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14-11-2014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5098"/>
            <a:ext cx="6415400" cy="4269157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589240"/>
            <a:ext cx="609600" cy="609600"/>
          </a:xfrm>
          <a:prstGeom prst="rect">
            <a:avLst/>
          </a:prstGeom>
        </p:spPr>
      </p:pic>
      <p:pic>
        <p:nvPicPr>
          <p:cNvPr id="6" name="Afbeelding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589240"/>
            <a:ext cx="13525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8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65</Words>
  <Application>Microsoft Office PowerPoint</Application>
  <PresentationFormat>Diavoorstelling (4:3)</PresentationFormat>
  <Paragraphs>30</Paragraphs>
  <Slides>11</Slides>
  <Notes>0</Notes>
  <HiddenSlides>0</HiddenSlides>
  <MMClips>30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Sinterklaas</vt:lpstr>
      <vt:lpstr>Welke boot hoort bij Sinterklaas?</vt:lpstr>
      <vt:lpstr>PowerPoint-presentatie</vt:lpstr>
      <vt:lpstr>Wat draagt Sinterklaas?</vt:lpstr>
      <vt:lpstr>Waar zie je de mijter van Sinterklaas?</vt:lpstr>
      <vt:lpstr>Kleine Sinterklaas en grote Sinterklaas</vt:lpstr>
      <vt:lpstr>Waar zie je de korte staf?</vt:lpstr>
      <vt:lpstr>Waar zie je de lange staf?</vt:lpstr>
      <vt:lpstr>PowerPoint-presentatie</vt:lpstr>
      <vt:lpstr>Waar zie je Amerigo?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Sinterklaas</dc:title>
  <dc:creator>Annie</dc:creator>
  <cp:lastModifiedBy>Annie</cp:lastModifiedBy>
  <cp:revision>22</cp:revision>
  <dcterms:created xsi:type="dcterms:W3CDTF">2014-11-14T10:07:21Z</dcterms:created>
  <dcterms:modified xsi:type="dcterms:W3CDTF">2014-11-18T19:27:08Z</dcterms:modified>
</cp:coreProperties>
</file>