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1CCA7-6809-43A8-A516-17F8E6F40297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C38C8-7EA4-4D73-86F3-452E6CAD67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235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755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442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037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616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153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23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1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67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8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53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84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34802-9316-445A-BBC8-536BFA6694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264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microsoft.com/office/2007/relationships/media" Target="../media/media3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audio" Target="../media/media2.wav"/><Relationship Id="rId16" Type="http://schemas.openxmlformats.org/officeDocument/2006/relationships/image" Target="../media/image12.png"/><Relationship Id="rId1" Type="http://schemas.microsoft.com/office/2007/relationships/media" Target="../media/media2.wav"/><Relationship Id="rId6" Type="http://schemas.openxmlformats.org/officeDocument/2006/relationships/image" Target="../media/image1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3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image" Target="../media/image13.png"/><Relationship Id="rId3" Type="http://schemas.microsoft.com/office/2007/relationships/media" Target="../media/media5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2.png"/><Relationship Id="rId2" Type="http://schemas.openxmlformats.org/officeDocument/2006/relationships/audio" Target="../media/media4.wav"/><Relationship Id="rId16" Type="http://schemas.openxmlformats.org/officeDocument/2006/relationships/image" Target="../media/image12.png"/><Relationship Id="rId1" Type="http://schemas.microsoft.com/office/2007/relationships/media" Target="../media/media4.wav"/><Relationship Id="rId6" Type="http://schemas.openxmlformats.org/officeDocument/2006/relationships/image" Target="../media/image1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5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microsoft.com/office/2007/relationships/media" Target="../media/media7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audio" Target="../media/media6.wav"/><Relationship Id="rId16" Type="http://schemas.openxmlformats.org/officeDocument/2006/relationships/image" Target="../media/image12.png"/><Relationship Id="rId1" Type="http://schemas.microsoft.com/office/2007/relationships/media" Target="../media/media6.wav"/><Relationship Id="rId6" Type="http://schemas.openxmlformats.org/officeDocument/2006/relationships/image" Target="../media/image1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7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microsoft.com/office/2007/relationships/media" Target="../media/media9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audio" Target="../media/media8.wav"/><Relationship Id="rId16" Type="http://schemas.openxmlformats.org/officeDocument/2006/relationships/image" Target="../media/image12.png"/><Relationship Id="rId1" Type="http://schemas.microsoft.com/office/2007/relationships/media" Target="../media/media8.wav"/><Relationship Id="rId6" Type="http://schemas.openxmlformats.org/officeDocument/2006/relationships/image" Target="../media/image1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9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microsoft.com/office/2007/relationships/media" Target="../media/media11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audio" Target="../media/media10.wav"/><Relationship Id="rId16" Type="http://schemas.openxmlformats.org/officeDocument/2006/relationships/image" Target="../media/image12.png"/><Relationship Id="rId1" Type="http://schemas.microsoft.com/office/2007/relationships/media" Target="../media/media10.wav"/><Relationship Id="rId6" Type="http://schemas.openxmlformats.org/officeDocument/2006/relationships/image" Target="../media/image1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11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image" Target="../media/image13.png"/><Relationship Id="rId3" Type="http://schemas.microsoft.com/office/2007/relationships/media" Target="../media/media13.wav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image" Target="../media/image2.png"/><Relationship Id="rId2" Type="http://schemas.openxmlformats.org/officeDocument/2006/relationships/audio" Target="../media/media12.wav"/><Relationship Id="rId16" Type="http://schemas.openxmlformats.org/officeDocument/2006/relationships/image" Target="../media/image12.png"/><Relationship Id="rId1" Type="http://schemas.microsoft.com/office/2007/relationships/media" Target="../media/media12.wav"/><Relationship Id="rId6" Type="http://schemas.openxmlformats.org/officeDocument/2006/relationships/image" Target="../media/image1.png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audio" Target="../media/media13.wav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4.wav"/><Relationship Id="rId1" Type="http://schemas.microsoft.com/office/2007/relationships/media" Target="../media/media14.wav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lichaam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700808"/>
            <a:ext cx="2486372" cy="4201112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740352" y="5661248"/>
            <a:ext cx="720000" cy="7200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3568" y="577172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9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2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916832"/>
            <a:ext cx="2486372" cy="42011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het hoofd van Puk?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007" y="1916832"/>
            <a:ext cx="2238688" cy="15718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3431518"/>
            <a:ext cx="657317" cy="117173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88729"/>
            <a:ext cx="1066949" cy="914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66"/>
          <a:stretch/>
        </p:blipFill>
        <p:spPr>
          <a:xfrm>
            <a:off x="5055344" y="3403631"/>
            <a:ext cx="630351" cy="9907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20" y="4084426"/>
            <a:ext cx="619211" cy="51442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749" y="3994288"/>
            <a:ext cx="581106" cy="46679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31" y="4885306"/>
            <a:ext cx="762106" cy="133368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032" y="4885306"/>
            <a:ext cx="809738" cy="11622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91"/>
          <a:stretch/>
        </p:blipFill>
        <p:spPr>
          <a:xfrm>
            <a:off x="3919446" y="5700539"/>
            <a:ext cx="828791" cy="394499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237" y="5552149"/>
            <a:ext cx="781159" cy="590632"/>
          </a:xfrm>
          <a:prstGeom prst="rect">
            <a:avLst/>
          </a:prstGeom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8028384" y="5700538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539552" y="5810938"/>
            <a:ext cx="609600" cy="609600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3530352" y="17008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21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7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428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9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0" dur="4286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 vol="80000" showWhenStopped="0">
                <p:cTn id="10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916832"/>
            <a:ext cx="2486372" cy="42011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buik van Puk?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007" y="1916832"/>
            <a:ext cx="2238688" cy="15718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3431518"/>
            <a:ext cx="657317" cy="117173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88729"/>
            <a:ext cx="1066949" cy="914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73"/>
          <a:stretch/>
        </p:blipFill>
        <p:spPr>
          <a:xfrm>
            <a:off x="5094426" y="3457751"/>
            <a:ext cx="702180" cy="9907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20" y="4084426"/>
            <a:ext cx="619211" cy="51442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670" y="3943448"/>
            <a:ext cx="581106" cy="46679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31" y="4885306"/>
            <a:ext cx="762106" cy="133368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032" y="4885306"/>
            <a:ext cx="809738" cy="11622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84"/>
          <a:stretch/>
        </p:blipFill>
        <p:spPr>
          <a:xfrm>
            <a:off x="3937273" y="5657807"/>
            <a:ext cx="828791" cy="39184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64" y="5517043"/>
            <a:ext cx="781159" cy="590632"/>
          </a:xfrm>
          <a:prstGeom prst="rect">
            <a:avLst/>
          </a:prstGeom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755120" y="5858992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467544" y="5742718"/>
            <a:ext cx="609600" cy="609600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2267744" y="371258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44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3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4" dur="4368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9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 showWhenStopped="0">
                <p:cTn id="9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916832"/>
            <a:ext cx="2486372" cy="42011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een arm van Puk?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007" y="1916832"/>
            <a:ext cx="2238688" cy="15718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3431518"/>
            <a:ext cx="657317" cy="117173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88729"/>
            <a:ext cx="1066949" cy="914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73"/>
          <a:stretch/>
        </p:blipFill>
        <p:spPr>
          <a:xfrm>
            <a:off x="5094426" y="3457751"/>
            <a:ext cx="702180" cy="9907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20" y="4084426"/>
            <a:ext cx="619211" cy="51442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670" y="3943448"/>
            <a:ext cx="581106" cy="46679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31" y="4885306"/>
            <a:ext cx="762106" cy="133368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032" y="4885306"/>
            <a:ext cx="809738" cy="11622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84"/>
          <a:stretch/>
        </p:blipFill>
        <p:spPr>
          <a:xfrm>
            <a:off x="3937273" y="5657807"/>
            <a:ext cx="828791" cy="39184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64" y="5517043"/>
            <a:ext cx="781159" cy="590632"/>
          </a:xfrm>
          <a:prstGeom prst="rect">
            <a:avLst/>
          </a:prstGeom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884368" y="5812358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611560" y="5742718"/>
            <a:ext cx="609600" cy="609600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6084168" y="3183876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2339752" y="3329439"/>
            <a:ext cx="609600" cy="609600"/>
          </a:xfrm>
          <a:prstGeom prst="rect">
            <a:avLst/>
          </a:prstGeom>
        </p:spPr>
      </p:pic>
      <p:sp>
        <p:nvSpPr>
          <p:cNvPr id="20" name="Actieknop: Verder of Volgende 19">
            <a:hlinkClick r:id="" action="ppaction://hlinkshowjump?jump=nextslide" highlightClick="1"/>
          </p:cNvPr>
          <p:cNvSpPr/>
          <p:nvPr/>
        </p:nvSpPr>
        <p:spPr>
          <a:xfrm>
            <a:off x="7884368" y="4797043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37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07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7" dur="4154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415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0" dur="4154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 vol="80000" showWhenStopped="0">
                <p:cTn id="8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audio>
              <p:cMediaNode vol="80000" showWhenStopped="0">
                <p:cTn id="8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14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916832"/>
            <a:ext cx="2486372" cy="42011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een hand van Puk?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007" y="1916832"/>
            <a:ext cx="2238688" cy="15718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3431518"/>
            <a:ext cx="657317" cy="117173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88729"/>
            <a:ext cx="1066949" cy="914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73"/>
          <a:stretch/>
        </p:blipFill>
        <p:spPr>
          <a:xfrm>
            <a:off x="5094426" y="3457751"/>
            <a:ext cx="702180" cy="9907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20" y="4084426"/>
            <a:ext cx="619211" cy="51442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670" y="3943448"/>
            <a:ext cx="581106" cy="46679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31" y="4885306"/>
            <a:ext cx="762106" cy="133368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032" y="4885306"/>
            <a:ext cx="809738" cy="11622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84"/>
          <a:stretch/>
        </p:blipFill>
        <p:spPr>
          <a:xfrm>
            <a:off x="3937273" y="5657807"/>
            <a:ext cx="828791" cy="39184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64" y="5517043"/>
            <a:ext cx="781159" cy="590632"/>
          </a:xfrm>
          <a:prstGeom prst="rect">
            <a:avLst/>
          </a:prstGeom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956376" y="5812358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539552" y="5657807"/>
            <a:ext cx="609600" cy="609600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6588224" y="3872043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763688" y="3793408"/>
            <a:ext cx="609600" cy="609600"/>
          </a:xfrm>
          <a:prstGeom prst="rect">
            <a:avLst/>
          </a:prstGeom>
        </p:spPr>
      </p:pic>
      <p:sp>
        <p:nvSpPr>
          <p:cNvPr id="20" name="Actieknop: Verder of Volgende 19">
            <a:hlinkClick r:id="" action="ppaction://hlinkshowjump?jump=nextslide" highlightClick="1"/>
          </p:cNvPr>
          <p:cNvSpPr/>
          <p:nvPr/>
        </p:nvSpPr>
        <p:spPr>
          <a:xfrm>
            <a:off x="7949836" y="4883607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113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14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4327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0" dur="4327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9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 showWhenStopped="0">
                <p:cTn id="9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vol="80000" showWhenStopped="0">
                <p:cTn id="9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14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916832"/>
            <a:ext cx="2486372" cy="42011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een been van Puk?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007" y="1916832"/>
            <a:ext cx="2238688" cy="15718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3431518"/>
            <a:ext cx="657317" cy="117173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88729"/>
            <a:ext cx="1066949" cy="914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73"/>
          <a:stretch/>
        </p:blipFill>
        <p:spPr>
          <a:xfrm>
            <a:off x="5094426" y="3457751"/>
            <a:ext cx="702180" cy="9907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20" y="4084426"/>
            <a:ext cx="619211" cy="51442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670" y="3943448"/>
            <a:ext cx="581106" cy="46679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31" y="4885306"/>
            <a:ext cx="762106" cy="133368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032" y="4885306"/>
            <a:ext cx="809738" cy="11622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84"/>
          <a:stretch/>
        </p:blipFill>
        <p:spPr>
          <a:xfrm>
            <a:off x="3937273" y="5657807"/>
            <a:ext cx="828791" cy="39184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64" y="5517043"/>
            <a:ext cx="781159" cy="590632"/>
          </a:xfrm>
          <a:prstGeom prst="rect">
            <a:avLst/>
          </a:prstGeom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956376" y="5812358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395536" y="5742718"/>
            <a:ext cx="609600" cy="609600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6516216" y="4822682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835696" y="5011594"/>
            <a:ext cx="609600" cy="609600"/>
          </a:xfrm>
          <a:prstGeom prst="rect">
            <a:avLst/>
          </a:prstGeom>
        </p:spPr>
      </p:pic>
      <p:sp>
        <p:nvSpPr>
          <p:cNvPr id="20" name="Actieknop: Verder of Volgende 19">
            <a:hlinkClick r:id="" action="ppaction://hlinkshowjump?jump=nextslide" highlightClick="1"/>
          </p:cNvPr>
          <p:cNvSpPr/>
          <p:nvPr/>
        </p:nvSpPr>
        <p:spPr>
          <a:xfrm>
            <a:off x="7956376" y="4603257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69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0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451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2" dur="4510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9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 showWhenStopped="0">
                <p:cTn id="9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vol="80000" showWhenStopped="0">
                <p:cTn id="9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  <p:bldLst>
      <p:bldP spid="14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916832"/>
            <a:ext cx="2486372" cy="42011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een voet van Puk?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007" y="1916832"/>
            <a:ext cx="2238688" cy="157184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3431518"/>
            <a:ext cx="657317" cy="1171739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88729"/>
            <a:ext cx="1066949" cy="91452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73"/>
          <a:stretch/>
        </p:blipFill>
        <p:spPr>
          <a:xfrm>
            <a:off x="5094426" y="3457751"/>
            <a:ext cx="702180" cy="99073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20" y="4084426"/>
            <a:ext cx="619211" cy="51442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670" y="3943448"/>
            <a:ext cx="581106" cy="46679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131" y="4885306"/>
            <a:ext cx="762106" cy="1333686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032" y="4885306"/>
            <a:ext cx="809738" cy="116221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84"/>
          <a:stretch/>
        </p:blipFill>
        <p:spPr>
          <a:xfrm>
            <a:off x="3937273" y="5657807"/>
            <a:ext cx="828791" cy="391841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64" y="5517043"/>
            <a:ext cx="781159" cy="590632"/>
          </a:xfrm>
          <a:prstGeom prst="rect">
            <a:avLst/>
          </a:prstGeom>
        </p:spPr>
      </p:pic>
      <p:sp>
        <p:nvSpPr>
          <p:cNvPr id="14" name="Actieknop: Verder of Volgende 13">
            <a:hlinkClick r:id="" action="ppaction://hlinkshowjump?jump=nextslide" highlightClick="1"/>
          </p:cNvPr>
          <p:cNvSpPr/>
          <p:nvPr/>
        </p:nvSpPr>
        <p:spPr>
          <a:xfrm>
            <a:off x="7956376" y="5812358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611560" y="5657807"/>
            <a:ext cx="609600" cy="609600"/>
          </a:xfrm>
          <a:prstGeom prst="rect">
            <a:avLst/>
          </a:prstGeom>
        </p:spPr>
      </p:pic>
      <p:pic>
        <p:nvPicPr>
          <p:cNvPr id="1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6372200" y="4856812"/>
            <a:ext cx="609600" cy="609600"/>
          </a:xfrm>
          <a:prstGeom prst="rect">
            <a:avLst/>
          </a:prstGeom>
        </p:spPr>
      </p:pic>
      <p:pic>
        <p:nvPicPr>
          <p:cNvPr id="19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2123728" y="4907443"/>
            <a:ext cx="609600" cy="609600"/>
          </a:xfrm>
          <a:prstGeom prst="rect">
            <a:avLst/>
          </a:prstGeom>
        </p:spPr>
      </p:pic>
      <p:sp>
        <p:nvSpPr>
          <p:cNvPr id="20" name="Actieknop: Verder of Volgende 19">
            <a:hlinkClick r:id="" action="ppaction://hlinkshowjump?jump=nextslide" highlightClick="1"/>
          </p:cNvPr>
          <p:cNvSpPr/>
          <p:nvPr/>
        </p:nvSpPr>
        <p:spPr>
          <a:xfrm>
            <a:off x="7956376" y="4856811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37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67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5" dur="4632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8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 showWhenStopped="0">
                <p:cTn id="8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audio>
              <p:cMediaNode vol="80000" showWhenStopped="0">
                <p:cTn id="8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3" dur="4632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4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814" y="1328444"/>
            <a:ext cx="2486372" cy="4201112"/>
          </a:xfrm>
          <a:prstGeom prst="rect">
            <a:avLst/>
          </a:prstGeom>
        </p:spPr>
      </p:pic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11560" y="5877272"/>
            <a:ext cx="609600" cy="609600"/>
          </a:xfrm>
          <a:prstGeom prst="rect">
            <a:avLst/>
          </a:prstGeom>
        </p:spPr>
      </p:pic>
      <p:sp>
        <p:nvSpPr>
          <p:cNvPr id="6" name="Actieknop: Introductiepagina 5">
            <a:hlinkClick r:id="" action="ppaction://hlinkshowjump?jump=firstslide" highlightClick="1"/>
          </p:cNvPr>
          <p:cNvSpPr/>
          <p:nvPr/>
        </p:nvSpPr>
        <p:spPr>
          <a:xfrm>
            <a:off x="8028384" y="5822072"/>
            <a:ext cx="720000" cy="720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16-5-2014</a:t>
            </a: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044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66</Words>
  <Application>Microsoft Office PowerPoint</Application>
  <PresentationFormat>Diavoorstelling (4:3)</PresentationFormat>
  <Paragraphs>23</Paragraphs>
  <Slides>8</Slides>
  <Notes>0</Notes>
  <HiddenSlides>0</HiddenSlides>
  <MMClips>18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Het lichaam</vt:lpstr>
      <vt:lpstr>Waar zie je het hoofd van Puk?</vt:lpstr>
      <vt:lpstr>Waar zie je de buik van Puk?</vt:lpstr>
      <vt:lpstr>Waar zie je een arm van Puk?</vt:lpstr>
      <vt:lpstr>Waar zie je een hand van Puk?</vt:lpstr>
      <vt:lpstr>Waar zie je een been van Puk?</vt:lpstr>
      <vt:lpstr>Waar zie je een voet van Puk?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lichaam</dc:title>
  <dc:creator>Annie</dc:creator>
  <cp:lastModifiedBy>Annie</cp:lastModifiedBy>
  <cp:revision>12</cp:revision>
  <dcterms:created xsi:type="dcterms:W3CDTF">2014-05-16T19:31:22Z</dcterms:created>
  <dcterms:modified xsi:type="dcterms:W3CDTF">2014-05-25T19:33:25Z</dcterms:modified>
</cp:coreProperties>
</file>