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2" r:id="rId6"/>
    <p:sldId id="263" r:id="rId7"/>
    <p:sldId id="268" r:id="rId8"/>
    <p:sldId id="269" r:id="rId9"/>
    <p:sldId id="265" r:id="rId10"/>
    <p:sldId id="267" r:id="rId11"/>
    <p:sldId id="266" r:id="rId12"/>
    <p:sldId id="270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483C4-28C7-49DF-AB55-507D8DE2D5B2}" type="datetimeFigureOut">
              <a:rPr lang="nl-NL" smtClean="0"/>
              <a:t>9-5-2014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56E53-6F41-46BB-8D62-B20A96565E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518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CA3F-0C3F-454D-8712-5506203950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2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CA3F-0C3F-454D-8712-5506203950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135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CA3F-0C3F-454D-8712-5506203950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898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CA3F-0C3F-454D-8712-5506203950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634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CA3F-0C3F-454D-8712-5506203950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200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CA3F-0C3F-454D-8712-5506203950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579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CA3F-0C3F-454D-8712-5506203950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940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CA3F-0C3F-454D-8712-5506203950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449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CA3F-0C3F-454D-8712-5506203950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04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CA3F-0C3F-454D-8712-5506203950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006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CA3F-0C3F-454D-8712-5506203950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29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CCA3F-0C3F-454D-8712-5506203950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24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18" Type="http://schemas.openxmlformats.org/officeDocument/2006/relationships/image" Target="../media/image14.png"/><Relationship Id="rId3" Type="http://schemas.microsoft.com/office/2007/relationships/media" Target="../media/media11.wav"/><Relationship Id="rId7" Type="http://schemas.openxmlformats.org/officeDocument/2006/relationships/image" Target="../media/image2.png"/><Relationship Id="rId12" Type="http://schemas.openxmlformats.org/officeDocument/2006/relationships/image" Target="../media/image1.png"/><Relationship Id="rId17" Type="http://schemas.openxmlformats.org/officeDocument/2006/relationships/image" Target="../media/image11.png"/><Relationship Id="rId2" Type="http://schemas.openxmlformats.org/officeDocument/2006/relationships/audio" Target="../media/media2.wav"/><Relationship Id="rId16" Type="http://schemas.openxmlformats.org/officeDocument/2006/relationships/image" Target="../media/image10.png"/><Relationship Id="rId1" Type="http://schemas.microsoft.com/office/2007/relationships/media" Target="../media/media2.wav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20.png"/><Relationship Id="rId10" Type="http://schemas.openxmlformats.org/officeDocument/2006/relationships/image" Target="../media/image7.png"/><Relationship Id="rId19" Type="http://schemas.openxmlformats.org/officeDocument/2006/relationships/image" Target="../media/image17.png"/><Relationship Id="rId4" Type="http://schemas.openxmlformats.org/officeDocument/2006/relationships/audio" Target="../media/media11.wav"/><Relationship Id="rId9" Type="http://schemas.openxmlformats.org/officeDocument/2006/relationships/image" Target="../media/image6.png"/><Relationship Id="rId1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18" Type="http://schemas.openxmlformats.org/officeDocument/2006/relationships/image" Target="../media/image14.png"/><Relationship Id="rId3" Type="http://schemas.microsoft.com/office/2007/relationships/media" Target="../media/media12.wav"/><Relationship Id="rId7" Type="http://schemas.openxmlformats.org/officeDocument/2006/relationships/image" Target="../media/image2.png"/><Relationship Id="rId12" Type="http://schemas.openxmlformats.org/officeDocument/2006/relationships/image" Target="../media/image1.png"/><Relationship Id="rId17" Type="http://schemas.openxmlformats.org/officeDocument/2006/relationships/image" Target="../media/image11.png"/><Relationship Id="rId2" Type="http://schemas.openxmlformats.org/officeDocument/2006/relationships/audio" Target="../media/media2.wav"/><Relationship Id="rId16" Type="http://schemas.openxmlformats.org/officeDocument/2006/relationships/image" Target="../media/image10.png"/><Relationship Id="rId1" Type="http://schemas.microsoft.com/office/2007/relationships/media" Target="../media/media2.wav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22.png"/><Relationship Id="rId10" Type="http://schemas.openxmlformats.org/officeDocument/2006/relationships/image" Target="../media/image7.png"/><Relationship Id="rId4" Type="http://schemas.openxmlformats.org/officeDocument/2006/relationships/audio" Target="../media/media12.wav"/><Relationship Id="rId9" Type="http://schemas.openxmlformats.org/officeDocument/2006/relationships/image" Target="../media/image6.png"/><Relationship Id="rId1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3.wav"/><Relationship Id="rId1" Type="http://schemas.microsoft.com/office/2007/relationships/media" Target="../media/media13.wav"/><Relationship Id="rId5" Type="http://schemas.openxmlformats.org/officeDocument/2006/relationships/image" Target="../media/image14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.png"/><Relationship Id="rId18" Type="http://schemas.openxmlformats.org/officeDocument/2006/relationships/image" Target="../media/image14.png"/><Relationship Id="rId3" Type="http://schemas.microsoft.com/office/2007/relationships/media" Target="../media/media3.wav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1.png"/><Relationship Id="rId2" Type="http://schemas.openxmlformats.org/officeDocument/2006/relationships/audio" Target="../media/media2.wav"/><Relationship Id="rId16" Type="http://schemas.openxmlformats.org/officeDocument/2006/relationships/image" Target="../media/image10.png"/><Relationship Id="rId1" Type="http://schemas.microsoft.com/office/2007/relationships/media" Target="../media/media2.wav"/><Relationship Id="rId6" Type="http://schemas.openxmlformats.org/officeDocument/2006/relationships/image" Target="../media/image13.png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3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audio" Target="../media/media3.wav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18" Type="http://schemas.openxmlformats.org/officeDocument/2006/relationships/image" Target="../media/image14.png"/><Relationship Id="rId3" Type="http://schemas.microsoft.com/office/2007/relationships/media" Target="../media/media4.wav"/><Relationship Id="rId7" Type="http://schemas.openxmlformats.org/officeDocument/2006/relationships/image" Target="../media/image2.png"/><Relationship Id="rId12" Type="http://schemas.openxmlformats.org/officeDocument/2006/relationships/image" Target="../media/image1.png"/><Relationship Id="rId17" Type="http://schemas.openxmlformats.org/officeDocument/2006/relationships/image" Target="../media/image11.png"/><Relationship Id="rId2" Type="http://schemas.openxmlformats.org/officeDocument/2006/relationships/audio" Target="../media/media2.wav"/><Relationship Id="rId16" Type="http://schemas.openxmlformats.org/officeDocument/2006/relationships/image" Target="../media/image10.png"/><Relationship Id="rId1" Type="http://schemas.microsoft.com/office/2007/relationships/media" Target="../media/media2.wav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6.png"/><Relationship Id="rId10" Type="http://schemas.openxmlformats.org/officeDocument/2006/relationships/image" Target="../media/image7.png"/><Relationship Id="rId19" Type="http://schemas.openxmlformats.org/officeDocument/2006/relationships/image" Target="../media/image17.png"/><Relationship Id="rId4" Type="http://schemas.openxmlformats.org/officeDocument/2006/relationships/audio" Target="../media/media4.wav"/><Relationship Id="rId9" Type="http://schemas.openxmlformats.org/officeDocument/2006/relationships/image" Target="../media/image6.png"/><Relationship Id="rId1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18" Type="http://schemas.openxmlformats.org/officeDocument/2006/relationships/image" Target="../media/image14.png"/><Relationship Id="rId3" Type="http://schemas.microsoft.com/office/2007/relationships/media" Target="../media/media5.wav"/><Relationship Id="rId7" Type="http://schemas.openxmlformats.org/officeDocument/2006/relationships/image" Target="../media/image2.png"/><Relationship Id="rId12" Type="http://schemas.openxmlformats.org/officeDocument/2006/relationships/image" Target="../media/image1.png"/><Relationship Id="rId17" Type="http://schemas.openxmlformats.org/officeDocument/2006/relationships/image" Target="../media/image11.png"/><Relationship Id="rId2" Type="http://schemas.openxmlformats.org/officeDocument/2006/relationships/audio" Target="../media/media2.wav"/><Relationship Id="rId16" Type="http://schemas.openxmlformats.org/officeDocument/2006/relationships/image" Target="../media/image10.png"/><Relationship Id="rId1" Type="http://schemas.microsoft.com/office/2007/relationships/media" Target="../media/media2.wav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8.png"/><Relationship Id="rId10" Type="http://schemas.openxmlformats.org/officeDocument/2006/relationships/image" Target="../media/image7.png"/><Relationship Id="rId19" Type="http://schemas.openxmlformats.org/officeDocument/2006/relationships/image" Target="../media/image19.png"/><Relationship Id="rId4" Type="http://schemas.openxmlformats.org/officeDocument/2006/relationships/audio" Target="../media/media5.wav"/><Relationship Id="rId9" Type="http://schemas.openxmlformats.org/officeDocument/2006/relationships/image" Target="../media/image6.png"/><Relationship Id="rId1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18" Type="http://schemas.openxmlformats.org/officeDocument/2006/relationships/image" Target="../media/image14.png"/><Relationship Id="rId3" Type="http://schemas.microsoft.com/office/2007/relationships/media" Target="../media/media6.wav"/><Relationship Id="rId7" Type="http://schemas.openxmlformats.org/officeDocument/2006/relationships/image" Target="../media/image2.png"/><Relationship Id="rId12" Type="http://schemas.openxmlformats.org/officeDocument/2006/relationships/image" Target="../media/image1.png"/><Relationship Id="rId17" Type="http://schemas.openxmlformats.org/officeDocument/2006/relationships/image" Target="../media/image11.png"/><Relationship Id="rId2" Type="http://schemas.openxmlformats.org/officeDocument/2006/relationships/audio" Target="../media/media2.wav"/><Relationship Id="rId16" Type="http://schemas.openxmlformats.org/officeDocument/2006/relationships/image" Target="../media/image10.png"/><Relationship Id="rId1" Type="http://schemas.microsoft.com/office/2007/relationships/media" Target="../media/media2.wav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20.png"/><Relationship Id="rId10" Type="http://schemas.openxmlformats.org/officeDocument/2006/relationships/image" Target="../media/image7.png"/><Relationship Id="rId19" Type="http://schemas.openxmlformats.org/officeDocument/2006/relationships/image" Target="../media/image21.png"/><Relationship Id="rId4" Type="http://schemas.openxmlformats.org/officeDocument/2006/relationships/audio" Target="../media/media6.wav"/><Relationship Id="rId9" Type="http://schemas.openxmlformats.org/officeDocument/2006/relationships/image" Target="../media/image6.png"/><Relationship Id="rId1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18" Type="http://schemas.openxmlformats.org/officeDocument/2006/relationships/image" Target="../media/image14.png"/><Relationship Id="rId3" Type="http://schemas.microsoft.com/office/2007/relationships/media" Target="../media/media7.wav"/><Relationship Id="rId7" Type="http://schemas.openxmlformats.org/officeDocument/2006/relationships/image" Target="../media/image2.png"/><Relationship Id="rId12" Type="http://schemas.openxmlformats.org/officeDocument/2006/relationships/image" Target="../media/image1.png"/><Relationship Id="rId17" Type="http://schemas.openxmlformats.org/officeDocument/2006/relationships/image" Target="../media/image11.png"/><Relationship Id="rId2" Type="http://schemas.openxmlformats.org/officeDocument/2006/relationships/audio" Target="../media/media2.wav"/><Relationship Id="rId16" Type="http://schemas.openxmlformats.org/officeDocument/2006/relationships/image" Target="../media/image10.png"/><Relationship Id="rId1" Type="http://schemas.microsoft.com/office/2007/relationships/media" Target="../media/media2.wav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22.png"/><Relationship Id="rId10" Type="http://schemas.openxmlformats.org/officeDocument/2006/relationships/image" Target="../media/image7.png"/><Relationship Id="rId19" Type="http://schemas.openxmlformats.org/officeDocument/2006/relationships/image" Target="../media/image17.png"/><Relationship Id="rId4" Type="http://schemas.openxmlformats.org/officeDocument/2006/relationships/audio" Target="../media/media7.wav"/><Relationship Id="rId9" Type="http://schemas.openxmlformats.org/officeDocument/2006/relationships/image" Target="../media/image6.png"/><Relationship Id="rId1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18" Type="http://schemas.openxmlformats.org/officeDocument/2006/relationships/image" Target="../media/image14.png"/><Relationship Id="rId3" Type="http://schemas.microsoft.com/office/2007/relationships/media" Target="../media/media8.wav"/><Relationship Id="rId7" Type="http://schemas.openxmlformats.org/officeDocument/2006/relationships/image" Target="../media/image2.png"/><Relationship Id="rId12" Type="http://schemas.openxmlformats.org/officeDocument/2006/relationships/image" Target="../media/image1.png"/><Relationship Id="rId17" Type="http://schemas.openxmlformats.org/officeDocument/2006/relationships/image" Target="../media/image11.png"/><Relationship Id="rId2" Type="http://schemas.openxmlformats.org/officeDocument/2006/relationships/audio" Target="../media/media2.wav"/><Relationship Id="rId16" Type="http://schemas.openxmlformats.org/officeDocument/2006/relationships/image" Target="../media/image10.png"/><Relationship Id="rId1" Type="http://schemas.microsoft.com/office/2007/relationships/media" Target="../media/media2.wav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6.png"/><Relationship Id="rId10" Type="http://schemas.openxmlformats.org/officeDocument/2006/relationships/image" Target="../media/image7.png"/><Relationship Id="rId4" Type="http://schemas.openxmlformats.org/officeDocument/2006/relationships/audio" Target="../media/media8.wav"/><Relationship Id="rId9" Type="http://schemas.openxmlformats.org/officeDocument/2006/relationships/image" Target="../media/image6.png"/><Relationship Id="rId1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18" Type="http://schemas.openxmlformats.org/officeDocument/2006/relationships/image" Target="../media/image14.png"/><Relationship Id="rId3" Type="http://schemas.microsoft.com/office/2007/relationships/media" Target="../media/media9.wav"/><Relationship Id="rId7" Type="http://schemas.openxmlformats.org/officeDocument/2006/relationships/image" Target="../media/image2.png"/><Relationship Id="rId12" Type="http://schemas.openxmlformats.org/officeDocument/2006/relationships/image" Target="../media/image1.png"/><Relationship Id="rId17" Type="http://schemas.openxmlformats.org/officeDocument/2006/relationships/image" Target="../media/image11.png"/><Relationship Id="rId2" Type="http://schemas.openxmlformats.org/officeDocument/2006/relationships/audio" Target="../media/media2.wav"/><Relationship Id="rId16" Type="http://schemas.openxmlformats.org/officeDocument/2006/relationships/image" Target="../media/image10.png"/><Relationship Id="rId1" Type="http://schemas.microsoft.com/office/2007/relationships/media" Target="../media/media2.wav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8.png"/><Relationship Id="rId10" Type="http://schemas.openxmlformats.org/officeDocument/2006/relationships/image" Target="../media/image7.png"/><Relationship Id="rId19" Type="http://schemas.openxmlformats.org/officeDocument/2006/relationships/image" Target="../media/image17.png"/><Relationship Id="rId4" Type="http://schemas.openxmlformats.org/officeDocument/2006/relationships/audio" Target="../media/media9.wav"/><Relationship Id="rId9" Type="http://schemas.openxmlformats.org/officeDocument/2006/relationships/image" Target="../media/image6.png"/><Relationship Id="rId1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1.png"/><Relationship Id="rId18" Type="http://schemas.openxmlformats.org/officeDocument/2006/relationships/image" Target="../media/image14.png"/><Relationship Id="rId3" Type="http://schemas.microsoft.com/office/2007/relationships/media" Target="../media/media10.wav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1.png"/><Relationship Id="rId2" Type="http://schemas.openxmlformats.org/officeDocument/2006/relationships/audio" Target="../media/media2.wav"/><Relationship Id="rId16" Type="http://schemas.openxmlformats.org/officeDocument/2006/relationships/image" Target="../media/image10.png"/><Relationship Id="rId1" Type="http://schemas.microsoft.com/office/2007/relationships/media" Target="../media/media2.wav"/><Relationship Id="rId6" Type="http://schemas.openxmlformats.org/officeDocument/2006/relationships/image" Target="../media/image13.png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audio" Target="../media/media10.wav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Op zaterdag kruipt rupsje </a:t>
            </a:r>
            <a:r>
              <a:rPr lang="nl-NL" dirty="0" err="1" smtClean="0"/>
              <a:t>Nooitgenoeg</a:t>
            </a:r>
            <a:r>
              <a:rPr lang="nl-NL" dirty="0" smtClean="0"/>
              <a:t> door heel veel lekkere dingen.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07199">
            <a:off x="1835696" y="2071498"/>
            <a:ext cx="1114581" cy="90500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735" y="1795234"/>
            <a:ext cx="666843" cy="118126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100" y="5032475"/>
            <a:ext cx="743054" cy="87642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192" y="4132643"/>
            <a:ext cx="1124107" cy="115268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951534"/>
            <a:ext cx="1238423" cy="110505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839" y="4785987"/>
            <a:ext cx="1181265" cy="136226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572" y="1970555"/>
            <a:ext cx="1276528" cy="100026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534" y="3922690"/>
            <a:ext cx="1314634" cy="102884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282" y="2785592"/>
            <a:ext cx="933580" cy="885949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349" y="2864862"/>
            <a:ext cx="971686" cy="981212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472" y="3263577"/>
            <a:ext cx="1895740" cy="1247949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16" name="Actieknop: Verder of Volgende 15">
            <a:hlinkClick r:id="" action="ppaction://hlinkshowjump?jump=nextslide" highlightClick="1"/>
          </p:cNvPr>
          <p:cNvSpPr/>
          <p:nvPr/>
        </p:nvSpPr>
        <p:spPr>
          <a:xfrm>
            <a:off x="7812360" y="5696588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467544" y="58069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55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5803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 kruipt rupsje </a:t>
            </a:r>
            <a:r>
              <a:rPr lang="nl-NL" dirty="0" err="1" smtClean="0"/>
              <a:t>Nooitgenoeg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 op zaterdag </a:t>
            </a:r>
            <a:r>
              <a:rPr lang="nl-NL" dirty="0" smtClean="0">
                <a:solidFill>
                  <a:srgbClr val="FF0000"/>
                </a:solidFill>
              </a:rPr>
              <a:t>niet</a:t>
            </a:r>
            <a:r>
              <a:rPr lang="nl-NL" dirty="0" smtClean="0"/>
              <a:t> doorheen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516700"/>
            <a:ext cx="1124107" cy="115268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372" y="1522881"/>
            <a:ext cx="666843" cy="118126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047" y="4977778"/>
            <a:ext cx="1238423" cy="11050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373" y="4599130"/>
            <a:ext cx="1181265" cy="136226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630" y="1764897"/>
            <a:ext cx="1276528" cy="100026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394" y="2499328"/>
            <a:ext cx="933580" cy="88594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591" y="1815171"/>
            <a:ext cx="1114581" cy="90500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570286"/>
            <a:ext cx="1314634" cy="102884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470" y="5118280"/>
            <a:ext cx="743054" cy="876422"/>
          </a:xfrm>
          <a:prstGeom prst="rect">
            <a:avLst/>
          </a:prstGeom>
        </p:spPr>
      </p:pic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7699740" y="5774440"/>
            <a:ext cx="72008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604" y="4608621"/>
            <a:ext cx="1143160" cy="1019317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459" y="2404065"/>
            <a:ext cx="971686" cy="981212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165" y="3064199"/>
            <a:ext cx="1895740" cy="1247949"/>
          </a:xfrm>
          <a:prstGeom prst="rect">
            <a:avLst/>
          </a:prstGeom>
        </p:spPr>
      </p:pic>
      <p:pic>
        <p:nvPicPr>
          <p:cNvPr id="1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523327" y="5961395"/>
            <a:ext cx="609600" cy="609600"/>
          </a:xfrm>
          <a:prstGeom prst="rect">
            <a:avLst/>
          </a:prstGeom>
        </p:spPr>
      </p:pic>
      <p:pic>
        <p:nvPicPr>
          <p:cNvPr id="19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6190164" y="566136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57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5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8" dur="5851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10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vol="80000" showWhenStopped="0">
                <p:cTn id="10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 kruipt rupsje </a:t>
            </a:r>
            <a:r>
              <a:rPr lang="nl-NL" dirty="0" err="1" smtClean="0"/>
              <a:t>Nooitgenoeg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 op zaterdag </a:t>
            </a:r>
            <a:r>
              <a:rPr lang="nl-NL" dirty="0" smtClean="0">
                <a:solidFill>
                  <a:srgbClr val="FF0000"/>
                </a:solidFill>
              </a:rPr>
              <a:t>niet</a:t>
            </a:r>
            <a:r>
              <a:rPr lang="nl-NL" dirty="0" smtClean="0"/>
              <a:t> doorheen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67" y="3634435"/>
            <a:ext cx="1124107" cy="115268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296" y="1517891"/>
            <a:ext cx="666843" cy="118126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787121"/>
            <a:ext cx="1238423" cy="11050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919" y="4435022"/>
            <a:ext cx="1181265" cy="136226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453" y="1705106"/>
            <a:ext cx="1276528" cy="100026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645" y="2472532"/>
            <a:ext cx="933580" cy="88594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552" y="1807693"/>
            <a:ext cx="1114581" cy="90500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908" y="3697715"/>
            <a:ext cx="1314634" cy="102884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908" y="4766725"/>
            <a:ext cx="743054" cy="876422"/>
          </a:xfrm>
          <a:prstGeom prst="rect">
            <a:avLst/>
          </a:prstGeom>
        </p:spPr>
      </p:pic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7699740" y="5774440"/>
            <a:ext cx="72008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0" t="8834" r="19705" b="5443"/>
          <a:stretch/>
        </p:blipFill>
        <p:spPr>
          <a:xfrm>
            <a:off x="4527139" y="4650754"/>
            <a:ext cx="1177638" cy="1241224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866" y="2387235"/>
            <a:ext cx="971686" cy="98121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63" y="2916111"/>
            <a:ext cx="1895740" cy="1247949"/>
          </a:xfrm>
          <a:prstGeom prst="rect">
            <a:avLst/>
          </a:prstGeom>
        </p:spPr>
      </p:pic>
      <p:pic>
        <p:nvPicPr>
          <p:cNvPr id="1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611043" y="5892175"/>
            <a:ext cx="609600" cy="609600"/>
          </a:xfrm>
          <a:prstGeom prst="rect">
            <a:avLst/>
          </a:prstGeom>
        </p:spPr>
      </p:pic>
      <p:pic>
        <p:nvPicPr>
          <p:cNvPr id="19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5704777" y="549248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86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5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8" dur="4967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10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3" dur="4967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 showWhenStopped="0">
                <p:cTn id="1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46041"/>
            <a:ext cx="5040560" cy="3318156"/>
          </a:xfrm>
          <a:prstGeom prst="rect">
            <a:avLst/>
          </a:prstGeom>
        </p:spPr>
      </p:pic>
      <p:sp>
        <p:nvSpPr>
          <p:cNvPr id="4" name="Actieknop: Introductiepagina 3">
            <a:hlinkClick r:id="" action="ppaction://hlinkshowjump?jump=firstslide" highlightClick="1"/>
          </p:cNvPr>
          <p:cNvSpPr/>
          <p:nvPr/>
        </p:nvSpPr>
        <p:spPr>
          <a:xfrm>
            <a:off x="7561160" y="5733256"/>
            <a:ext cx="720000" cy="720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54088" y="6021288"/>
            <a:ext cx="609600" cy="609600"/>
          </a:xfrm>
          <a:prstGeom prst="rect">
            <a:avLst/>
          </a:prstGeom>
        </p:spPr>
      </p:pic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45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744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 kruipt rupsje </a:t>
            </a:r>
            <a:r>
              <a:rPr lang="nl-NL" dirty="0" err="1" smtClean="0"/>
              <a:t>Nooitgenoeg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 op zaterdag </a:t>
            </a:r>
            <a:r>
              <a:rPr lang="nl-NL" dirty="0" smtClean="0">
                <a:solidFill>
                  <a:srgbClr val="FF0000"/>
                </a:solidFill>
              </a:rPr>
              <a:t>niet</a:t>
            </a:r>
            <a:r>
              <a:rPr lang="nl-NL" dirty="0" smtClean="0"/>
              <a:t> doorheen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040" y="3396075"/>
            <a:ext cx="943107" cy="91452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094" y="3820521"/>
            <a:ext cx="1124107" cy="115268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030" y="1671399"/>
            <a:ext cx="666843" cy="118126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139" y="4973207"/>
            <a:ext cx="1238423" cy="11050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416" y="4523464"/>
            <a:ext cx="1181265" cy="136226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007" y="1843208"/>
            <a:ext cx="1276528" cy="100026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043" y="2361198"/>
            <a:ext cx="933580" cy="88594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100" y="1935037"/>
            <a:ext cx="1114581" cy="90500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513" y="4496890"/>
            <a:ext cx="1314634" cy="102884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788" y="4968520"/>
            <a:ext cx="743054" cy="876422"/>
          </a:xfrm>
          <a:prstGeom prst="rect">
            <a:avLst/>
          </a:prstGeom>
        </p:spPr>
      </p:pic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7699740" y="5774440"/>
            <a:ext cx="72008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589" y="2636912"/>
            <a:ext cx="971686" cy="981212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139" y="3348103"/>
            <a:ext cx="1895740" cy="1247949"/>
          </a:xfrm>
          <a:prstGeom prst="rect">
            <a:avLst/>
          </a:prstGeom>
        </p:spPr>
      </p:pic>
      <p:pic>
        <p:nvPicPr>
          <p:cNvPr id="1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527194" y="5829640"/>
            <a:ext cx="609600" cy="609600"/>
          </a:xfrm>
          <a:prstGeom prst="rect">
            <a:avLst/>
          </a:prstGeom>
        </p:spPr>
      </p:pic>
      <p:pic>
        <p:nvPicPr>
          <p:cNvPr id="21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7685886" y="321092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30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5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5566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10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vol="80000" showWhenStopped="0">
                <p:cTn id="10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 kruipt rupsje </a:t>
            </a:r>
            <a:r>
              <a:rPr lang="nl-NL" dirty="0" err="1" smtClean="0"/>
              <a:t>Nooitgenoeg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 op zaterdag </a:t>
            </a:r>
            <a:r>
              <a:rPr lang="nl-NL" dirty="0" smtClean="0">
                <a:solidFill>
                  <a:srgbClr val="FF0000"/>
                </a:solidFill>
              </a:rPr>
              <a:t>niet</a:t>
            </a:r>
            <a:r>
              <a:rPr lang="nl-NL" dirty="0" smtClean="0"/>
              <a:t> doorheen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080" y="3925183"/>
            <a:ext cx="1124107" cy="115268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679" y="1569358"/>
            <a:ext cx="666843" cy="118126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615" y="4581128"/>
            <a:ext cx="1238423" cy="11050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721" y="4452522"/>
            <a:ext cx="1181265" cy="136226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969" y="1750358"/>
            <a:ext cx="1276528" cy="100026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751" y="2358627"/>
            <a:ext cx="933580" cy="88594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146" y="1772934"/>
            <a:ext cx="1114581" cy="90500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316" y="3354835"/>
            <a:ext cx="1314634" cy="102884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410" y="4383679"/>
            <a:ext cx="743054" cy="876422"/>
          </a:xfrm>
          <a:prstGeom prst="rect">
            <a:avLst/>
          </a:prstGeom>
        </p:spPr>
      </p:pic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7699740" y="5774440"/>
            <a:ext cx="72008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0"/>
          <a:stretch/>
        </p:blipFill>
        <p:spPr>
          <a:xfrm>
            <a:off x="1774490" y="1628359"/>
            <a:ext cx="931204" cy="1400371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951" y="2943971"/>
            <a:ext cx="971686" cy="98121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971" y="2978972"/>
            <a:ext cx="1895740" cy="1247949"/>
          </a:xfrm>
          <a:prstGeom prst="rect">
            <a:avLst/>
          </a:prstGeom>
        </p:spPr>
      </p:pic>
      <p:pic>
        <p:nvPicPr>
          <p:cNvPr id="1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679594" y="5982040"/>
            <a:ext cx="609600" cy="609600"/>
          </a:xfrm>
          <a:prstGeom prst="rect">
            <a:avLst/>
          </a:prstGeom>
        </p:spPr>
      </p:pic>
      <p:pic>
        <p:nvPicPr>
          <p:cNvPr id="20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1104194" y="215999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65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5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8" dur="5323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0" dur="5323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1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vol="80000" showWhenStopped="0">
                <p:cTn id="1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 kruipt rupsje </a:t>
            </a:r>
            <a:r>
              <a:rPr lang="nl-NL" dirty="0" err="1" smtClean="0"/>
              <a:t>Nooitgenoeg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 op zaterdag </a:t>
            </a:r>
            <a:r>
              <a:rPr lang="nl-NL" dirty="0" smtClean="0">
                <a:solidFill>
                  <a:srgbClr val="FF0000"/>
                </a:solidFill>
              </a:rPr>
              <a:t>niet</a:t>
            </a:r>
            <a:r>
              <a:rPr lang="nl-NL" dirty="0" smtClean="0"/>
              <a:t> doorheen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15" y="4610659"/>
            <a:ext cx="1124107" cy="115268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497" y="1622908"/>
            <a:ext cx="666843" cy="118126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261" y="4867870"/>
            <a:ext cx="1238423" cy="11050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864" y="4610659"/>
            <a:ext cx="1181265" cy="136226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261" y="1778360"/>
            <a:ext cx="1276528" cy="100026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526" y="2335650"/>
            <a:ext cx="933580" cy="88594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312" y="1963311"/>
            <a:ext cx="1114581" cy="90500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789" y="3432481"/>
            <a:ext cx="1314634" cy="102884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789" y="4543975"/>
            <a:ext cx="743054" cy="876422"/>
          </a:xfrm>
          <a:prstGeom prst="rect">
            <a:avLst/>
          </a:prstGeom>
        </p:spPr>
      </p:pic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7699740" y="5774440"/>
            <a:ext cx="72008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998" y="3622075"/>
            <a:ext cx="1497835" cy="1117238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596" y="2470218"/>
            <a:ext cx="971686" cy="98121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59" y="3188752"/>
            <a:ext cx="1895740" cy="1247949"/>
          </a:xfrm>
          <a:prstGeom prst="rect">
            <a:avLst/>
          </a:prstGeom>
        </p:spPr>
      </p:pic>
      <p:pic>
        <p:nvPicPr>
          <p:cNvPr id="1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688398" y="6109497"/>
            <a:ext cx="609600" cy="609600"/>
          </a:xfrm>
          <a:prstGeom prst="rect">
            <a:avLst/>
          </a:prstGeom>
        </p:spPr>
      </p:pic>
      <p:pic>
        <p:nvPicPr>
          <p:cNvPr id="19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652654" y="454303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13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5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8" dur="5506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10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3" dur="5506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 showWhenStopped="0">
                <p:cTn id="1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 kruipt rupsje </a:t>
            </a:r>
            <a:r>
              <a:rPr lang="nl-NL" dirty="0" err="1" smtClean="0"/>
              <a:t>Nooitgenoeg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 op zaterdag </a:t>
            </a:r>
            <a:r>
              <a:rPr lang="nl-NL" dirty="0" smtClean="0">
                <a:solidFill>
                  <a:srgbClr val="FF0000"/>
                </a:solidFill>
              </a:rPr>
              <a:t>niet</a:t>
            </a:r>
            <a:r>
              <a:rPr lang="nl-NL" dirty="0" smtClean="0"/>
              <a:t> doorheen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418" y="3674644"/>
            <a:ext cx="1124107" cy="115268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333" y="1629934"/>
            <a:ext cx="666843" cy="118126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188" y="4786048"/>
            <a:ext cx="1238423" cy="11050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529" y="4528837"/>
            <a:ext cx="1181265" cy="136226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708" y="1651860"/>
            <a:ext cx="1276528" cy="100026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952" y="2151993"/>
            <a:ext cx="933580" cy="88594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443" y="1757321"/>
            <a:ext cx="1114581" cy="90500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324" y="4145144"/>
            <a:ext cx="1314634" cy="102884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898" y="4900364"/>
            <a:ext cx="743054" cy="876422"/>
          </a:xfrm>
          <a:prstGeom prst="rect">
            <a:avLst/>
          </a:prstGeom>
        </p:spPr>
      </p:pic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7699740" y="5774440"/>
            <a:ext cx="72008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580" y="3066521"/>
            <a:ext cx="1143160" cy="1019317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39" y="2420888"/>
            <a:ext cx="971686" cy="981212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463" y="3050669"/>
            <a:ext cx="1895740" cy="1247949"/>
          </a:xfrm>
          <a:prstGeom prst="rect">
            <a:avLst/>
          </a:prstGeom>
        </p:spPr>
      </p:pic>
      <p:pic>
        <p:nvPicPr>
          <p:cNvPr id="1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678239" y="5891102"/>
            <a:ext cx="609600" cy="609600"/>
          </a:xfrm>
          <a:prstGeom prst="rect">
            <a:avLst/>
          </a:prstGeom>
        </p:spPr>
      </p:pic>
      <p:pic>
        <p:nvPicPr>
          <p:cNvPr id="19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7810220" y="28042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8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5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8" dur="5556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0" dur="5556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1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vol="80000" showWhenStopped="0">
                <p:cTn id="1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 kruipt rupsje </a:t>
            </a:r>
            <a:r>
              <a:rPr lang="nl-NL" dirty="0" err="1" smtClean="0"/>
              <a:t>Nooitgenoeg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 op zaterdag </a:t>
            </a:r>
            <a:r>
              <a:rPr lang="nl-NL" dirty="0" smtClean="0">
                <a:solidFill>
                  <a:srgbClr val="FF0000"/>
                </a:solidFill>
              </a:rPr>
              <a:t>niet</a:t>
            </a:r>
            <a:r>
              <a:rPr lang="nl-NL" dirty="0" smtClean="0"/>
              <a:t> doorheen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645024"/>
            <a:ext cx="1124107" cy="115268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575" y="1588268"/>
            <a:ext cx="666843" cy="118126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972" y="5072960"/>
            <a:ext cx="1238423" cy="11050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7" y="4729143"/>
            <a:ext cx="1181265" cy="136226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556" y="1524489"/>
            <a:ext cx="1276528" cy="100026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365" y="2431979"/>
            <a:ext cx="933580" cy="88594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391" y="1726399"/>
            <a:ext cx="1114581" cy="90500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365" y="3567436"/>
            <a:ext cx="1314634" cy="102884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628" y="4596280"/>
            <a:ext cx="743054" cy="876422"/>
          </a:xfrm>
          <a:prstGeom prst="rect">
            <a:avLst/>
          </a:prstGeom>
        </p:spPr>
      </p:pic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7699740" y="5774440"/>
            <a:ext cx="72008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0" t="8834" r="19705" b="5443"/>
          <a:stretch/>
        </p:blipFill>
        <p:spPr>
          <a:xfrm>
            <a:off x="4940710" y="4596280"/>
            <a:ext cx="1177638" cy="1241224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705" y="2457012"/>
            <a:ext cx="971686" cy="98121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515" y="3140968"/>
            <a:ext cx="1895740" cy="1247949"/>
          </a:xfrm>
          <a:prstGeom prst="rect">
            <a:avLst/>
          </a:prstGeom>
        </p:spPr>
      </p:pic>
      <p:pic>
        <p:nvPicPr>
          <p:cNvPr id="1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555624" y="5873214"/>
            <a:ext cx="609600" cy="609600"/>
          </a:xfrm>
          <a:prstGeom prst="rect">
            <a:avLst/>
          </a:prstGeom>
        </p:spPr>
      </p:pic>
      <p:pic>
        <p:nvPicPr>
          <p:cNvPr id="19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6125365" y="54696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628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5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8" dur="5180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10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3" dur="5180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 showWhenStopped="0">
                <p:cTn id="1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 kruipt rupsje </a:t>
            </a:r>
            <a:r>
              <a:rPr lang="nl-NL" dirty="0" err="1" smtClean="0"/>
              <a:t>Nooitgenoeg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 op zaterdag </a:t>
            </a:r>
            <a:r>
              <a:rPr lang="nl-NL" dirty="0" smtClean="0">
                <a:solidFill>
                  <a:srgbClr val="FF0000"/>
                </a:solidFill>
              </a:rPr>
              <a:t>niet</a:t>
            </a:r>
            <a:r>
              <a:rPr lang="nl-NL" dirty="0" smtClean="0"/>
              <a:t> doorheen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52" y="3763559"/>
            <a:ext cx="1124107" cy="115268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512" y="1566765"/>
            <a:ext cx="666843" cy="118126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209" y="4669386"/>
            <a:ext cx="1238423" cy="11050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459892"/>
            <a:ext cx="1181265" cy="136226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03" y="1618271"/>
            <a:ext cx="1276528" cy="100026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283" y="2207947"/>
            <a:ext cx="933580" cy="88594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2" y="1745921"/>
            <a:ext cx="1114581" cy="90500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398" y="3216800"/>
            <a:ext cx="1314634" cy="102884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546" y="4315267"/>
            <a:ext cx="743054" cy="876422"/>
          </a:xfrm>
          <a:prstGeom prst="rect">
            <a:avLst/>
          </a:prstGeom>
        </p:spPr>
      </p:pic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7699740" y="5774440"/>
            <a:ext cx="72008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0"/>
          <a:stretch/>
        </p:blipFill>
        <p:spPr>
          <a:xfrm>
            <a:off x="3823494" y="4753478"/>
            <a:ext cx="931204" cy="1400371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73" y="2348880"/>
            <a:ext cx="971686" cy="98121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443" y="3028703"/>
            <a:ext cx="1895740" cy="1247949"/>
          </a:xfrm>
          <a:prstGeom prst="rect">
            <a:avLst/>
          </a:prstGeom>
        </p:spPr>
      </p:pic>
      <p:pic>
        <p:nvPicPr>
          <p:cNvPr id="1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678052" y="6039889"/>
            <a:ext cx="609600" cy="609600"/>
          </a:xfrm>
          <a:prstGeom prst="rect">
            <a:avLst/>
          </a:prstGeom>
        </p:spPr>
      </p:pic>
      <p:pic>
        <p:nvPicPr>
          <p:cNvPr id="19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3251780" y="551735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29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5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8" dur="4764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10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3" dur="4764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 showWhenStopped="0">
                <p:cTn id="1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 kruipt rupsje </a:t>
            </a:r>
            <a:r>
              <a:rPr lang="nl-NL" dirty="0" err="1" smtClean="0"/>
              <a:t>Nooitgenoeg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 op zaterdag </a:t>
            </a:r>
            <a:r>
              <a:rPr lang="nl-NL" dirty="0" smtClean="0">
                <a:solidFill>
                  <a:srgbClr val="FF0000"/>
                </a:solidFill>
              </a:rPr>
              <a:t>niet</a:t>
            </a:r>
            <a:r>
              <a:rPr lang="nl-NL" dirty="0" smtClean="0"/>
              <a:t> doorheen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98" y="4576999"/>
            <a:ext cx="1124107" cy="115268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441908"/>
            <a:ext cx="666843" cy="118126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769" y="4912307"/>
            <a:ext cx="1238423" cy="11050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572" y="4655096"/>
            <a:ext cx="1181265" cy="136226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532407"/>
            <a:ext cx="1276528" cy="100026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162" y="2180198"/>
            <a:ext cx="933580" cy="88594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83" y="1764043"/>
            <a:ext cx="1114581" cy="90500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701" y="3328402"/>
            <a:ext cx="1314634" cy="102884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78" y="4474096"/>
            <a:ext cx="743054" cy="876422"/>
          </a:xfrm>
          <a:prstGeom prst="rect">
            <a:avLst/>
          </a:prstGeom>
        </p:spPr>
      </p:pic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7699740" y="5774440"/>
            <a:ext cx="72008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650" y="2444638"/>
            <a:ext cx="1539215" cy="1148103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11" y="3842824"/>
            <a:ext cx="971686" cy="98121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240" y="3169830"/>
            <a:ext cx="1895740" cy="1247949"/>
          </a:xfrm>
          <a:prstGeom prst="rect">
            <a:avLst/>
          </a:prstGeom>
        </p:spPr>
      </p:pic>
      <p:pic>
        <p:nvPicPr>
          <p:cNvPr id="1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721311" y="5884840"/>
            <a:ext cx="609600" cy="609600"/>
          </a:xfrm>
          <a:prstGeom prst="rect">
            <a:avLst/>
          </a:prstGeom>
        </p:spPr>
      </p:pic>
      <p:pic>
        <p:nvPicPr>
          <p:cNvPr id="19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1156650" y="172773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48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5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8" dur="5170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>
                <p:cTn id="10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3" dur="5170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 showWhenStopped="0">
                <p:cTn id="1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Waar kruipt rupsje </a:t>
            </a:r>
            <a:r>
              <a:rPr lang="nl-NL" dirty="0" err="1" smtClean="0"/>
              <a:t>Nooitgenoeg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 op zaterdag </a:t>
            </a:r>
            <a:r>
              <a:rPr lang="nl-NL" dirty="0" smtClean="0">
                <a:solidFill>
                  <a:srgbClr val="FF0000"/>
                </a:solidFill>
              </a:rPr>
              <a:t>niet</a:t>
            </a:r>
            <a:r>
              <a:rPr lang="nl-NL" dirty="0" smtClean="0"/>
              <a:t> doorheen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12-4-2014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137" y="4859912"/>
            <a:ext cx="943107" cy="91452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98" y="3780739"/>
            <a:ext cx="1124107" cy="115268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890" y="1656649"/>
            <a:ext cx="666843" cy="118126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392" y="4970362"/>
            <a:ext cx="1238423" cy="110505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298" y="4636043"/>
            <a:ext cx="1181265" cy="136226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296" y="1735591"/>
            <a:ext cx="1276528" cy="100026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928" y="2197798"/>
            <a:ext cx="933580" cy="88594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982" y="1783224"/>
            <a:ext cx="1114581" cy="905001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191" y="3266317"/>
            <a:ext cx="1314634" cy="102884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191" y="4421701"/>
            <a:ext cx="743054" cy="876422"/>
          </a:xfrm>
          <a:prstGeom prst="rect">
            <a:avLst/>
          </a:prstGeom>
        </p:spPr>
      </p:pic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7699740" y="5774440"/>
            <a:ext cx="72008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62" y="2593141"/>
            <a:ext cx="971686" cy="981212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397" y="3206521"/>
            <a:ext cx="1895740" cy="1247949"/>
          </a:xfrm>
          <a:prstGeom prst="rect">
            <a:avLst/>
          </a:prstGeom>
        </p:spPr>
      </p:pic>
      <p:pic>
        <p:nvPicPr>
          <p:cNvPr id="1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589698" y="5998308"/>
            <a:ext cx="609600" cy="609600"/>
          </a:xfrm>
          <a:prstGeom prst="rect">
            <a:avLst/>
          </a:prstGeom>
        </p:spPr>
      </p:pic>
      <p:pic>
        <p:nvPicPr>
          <p:cNvPr id="19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6049536" y="546581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4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56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5140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10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3" dur="5140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 showWhenStopped="0">
                <p:cTn id="1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75</Words>
  <Application>Microsoft Office PowerPoint</Application>
  <PresentationFormat>Diavoorstelling (4:3)</PresentationFormat>
  <Paragraphs>35</Paragraphs>
  <Slides>12</Slides>
  <Notes>0</Notes>
  <HiddenSlides>0</HiddenSlides>
  <MMClips>22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Op zaterdag kruipt rupsje Nooitgenoeg door heel veel lekkere dingen.</vt:lpstr>
      <vt:lpstr>Waar kruipt rupsje Nooitgenoeg   op zaterdag niet doorheen</vt:lpstr>
      <vt:lpstr>Waar kruipt rupsje Nooitgenoeg   op zaterdag niet doorheen</vt:lpstr>
      <vt:lpstr>Waar kruipt rupsje Nooitgenoeg   op zaterdag niet doorheen</vt:lpstr>
      <vt:lpstr>Waar kruipt rupsje Nooitgenoeg   op zaterdag niet doorheen</vt:lpstr>
      <vt:lpstr>Waar kruipt rupsje Nooitgenoeg   op zaterdag niet doorheen</vt:lpstr>
      <vt:lpstr>Waar kruipt rupsje Nooitgenoeg   op zaterdag niet doorheen</vt:lpstr>
      <vt:lpstr>Waar kruipt rupsje Nooitgenoeg   op zaterdag niet doorheen</vt:lpstr>
      <vt:lpstr>Waar kruipt rupsje Nooitgenoeg   op zaterdag niet doorheen</vt:lpstr>
      <vt:lpstr>Waar kruipt rupsje Nooitgenoeg   op zaterdag niet doorheen</vt:lpstr>
      <vt:lpstr>Waar kruipt rupsje Nooitgenoeg   op zaterdag niet doorheen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 zaterdag kruipt rupsje Nooitgenoeg door heel veel lekkere dingen.</dc:title>
  <dc:creator>Annie</dc:creator>
  <cp:lastModifiedBy>Annie</cp:lastModifiedBy>
  <cp:revision>15</cp:revision>
  <dcterms:created xsi:type="dcterms:W3CDTF">2014-04-12T17:27:51Z</dcterms:created>
  <dcterms:modified xsi:type="dcterms:W3CDTF">2014-05-09T08:00:38Z</dcterms:modified>
</cp:coreProperties>
</file>