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3" r:id="rId7"/>
    <p:sldId id="268" r:id="rId8"/>
    <p:sldId id="269" r:id="rId9"/>
    <p:sldId id="265" r:id="rId10"/>
    <p:sldId id="267" r:id="rId11"/>
    <p:sldId id="266" r:id="rId12"/>
    <p:sldId id="270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483C4-28C7-49DF-AB55-507D8DE2D5B2}" type="datetimeFigureOut">
              <a:rPr lang="nl-NL" smtClean="0"/>
              <a:t>9-5-2014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56E53-6F41-46BB-8D62-B20A96565E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5187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2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35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9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3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00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79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40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4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204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06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29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CCA3F-0C3F-454D-8712-5506203950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24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11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0.png"/><Relationship Id="rId10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audio" Target="../media/media11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12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2.png"/><Relationship Id="rId10" Type="http://schemas.openxmlformats.org/officeDocument/2006/relationships/image" Target="../media/image7.png"/><Relationship Id="rId4" Type="http://schemas.openxmlformats.org/officeDocument/2006/relationships/audio" Target="../media/media12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3.wav"/><Relationship Id="rId1" Type="http://schemas.microsoft.com/office/2007/relationships/media" Target="../media/media13.wav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1.png"/><Relationship Id="rId18" Type="http://schemas.openxmlformats.org/officeDocument/2006/relationships/image" Target="../media/image14.png"/><Relationship Id="rId3" Type="http://schemas.microsoft.com/office/2007/relationships/media" Target="../media/media3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13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image" Target="../media/image6.png"/><Relationship Id="rId19" Type="http://schemas.openxmlformats.org/officeDocument/2006/relationships/image" Target="../media/image15.png"/><Relationship Id="rId4" Type="http://schemas.openxmlformats.org/officeDocument/2006/relationships/audio" Target="../media/media3.wav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4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6.png"/><Relationship Id="rId10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audio" Target="../media/media4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5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8.png"/><Relationship Id="rId10" Type="http://schemas.openxmlformats.org/officeDocument/2006/relationships/image" Target="../media/image7.png"/><Relationship Id="rId19" Type="http://schemas.openxmlformats.org/officeDocument/2006/relationships/image" Target="../media/image19.png"/><Relationship Id="rId4" Type="http://schemas.openxmlformats.org/officeDocument/2006/relationships/audio" Target="../media/media5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6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0.png"/><Relationship Id="rId10" Type="http://schemas.openxmlformats.org/officeDocument/2006/relationships/image" Target="../media/image7.png"/><Relationship Id="rId19" Type="http://schemas.openxmlformats.org/officeDocument/2006/relationships/image" Target="../media/image21.png"/><Relationship Id="rId4" Type="http://schemas.openxmlformats.org/officeDocument/2006/relationships/audio" Target="../media/media6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7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2.png"/><Relationship Id="rId10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audio" Target="../media/media7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8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6.png"/><Relationship Id="rId10" Type="http://schemas.openxmlformats.org/officeDocument/2006/relationships/image" Target="../media/image7.png"/><Relationship Id="rId4" Type="http://schemas.openxmlformats.org/officeDocument/2006/relationships/audio" Target="../media/media8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4.png"/><Relationship Id="rId3" Type="http://schemas.microsoft.com/office/2007/relationships/media" Target="../media/media9.wav"/><Relationship Id="rId7" Type="http://schemas.openxmlformats.org/officeDocument/2006/relationships/image" Target="../media/image2.png"/><Relationship Id="rId12" Type="http://schemas.openxmlformats.org/officeDocument/2006/relationships/image" Target="../media/image1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8.png"/><Relationship Id="rId10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audio" Target="../media/media9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1.png"/><Relationship Id="rId18" Type="http://schemas.openxmlformats.org/officeDocument/2006/relationships/image" Target="../media/image14.png"/><Relationship Id="rId3" Type="http://schemas.microsoft.com/office/2007/relationships/media" Target="../media/media10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1.png"/><Relationship Id="rId2" Type="http://schemas.openxmlformats.org/officeDocument/2006/relationships/audio" Target="../media/media2.wav"/><Relationship Id="rId16" Type="http://schemas.openxmlformats.org/officeDocument/2006/relationships/image" Target="../media/image10.png"/><Relationship Id="rId1" Type="http://schemas.microsoft.com/office/2007/relationships/media" Target="../media/media2.wav"/><Relationship Id="rId6" Type="http://schemas.openxmlformats.org/officeDocument/2006/relationships/image" Target="../media/image13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audio" Target="../media/media10.wav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Op zaterdag kruipt rupsje </a:t>
            </a:r>
            <a:r>
              <a:rPr lang="nl-NL" dirty="0" err="1" smtClean="0"/>
              <a:t>Nooitgenoeg</a:t>
            </a:r>
            <a:r>
              <a:rPr lang="nl-NL" dirty="0" smtClean="0"/>
              <a:t> door heel veel lekkere dingen.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07199">
            <a:off x="1835696" y="2071498"/>
            <a:ext cx="1114581" cy="90500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735" y="1795234"/>
            <a:ext cx="666843" cy="118126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100" y="5032475"/>
            <a:ext cx="743054" cy="87642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192" y="4132643"/>
            <a:ext cx="1124107" cy="115268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951534"/>
            <a:ext cx="1238423" cy="1105054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839" y="4785987"/>
            <a:ext cx="1181265" cy="1362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72" y="1970555"/>
            <a:ext cx="1276528" cy="1000265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534" y="3922690"/>
            <a:ext cx="1314634" cy="102884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282" y="2785592"/>
            <a:ext cx="933580" cy="885949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349" y="2864862"/>
            <a:ext cx="971686" cy="98121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472" y="3263577"/>
            <a:ext cx="1895740" cy="1247949"/>
          </a:xfrm>
          <a:prstGeom prst="rect">
            <a:avLst/>
          </a:prstGeom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16" name="Actieknop: Verder of Volgende 15">
            <a:hlinkClick r:id="" action="ppaction://hlinkshowjump?jump=nextslide" highlightClick="1"/>
          </p:cNvPr>
          <p:cNvSpPr/>
          <p:nvPr/>
        </p:nvSpPr>
        <p:spPr>
          <a:xfrm>
            <a:off x="7812360" y="5696588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467544" y="5806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55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5803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516700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372" y="1522881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047" y="4977778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73" y="4599130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630" y="1764897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394" y="2499328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591" y="1815171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570286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470" y="5118280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604" y="4608621"/>
            <a:ext cx="1143160" cy="1019317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459" y="2404065"/>
            <a:ext cx="971686" cy="981212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165" y="3064199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523327" y="5961395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6190164" y="566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57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85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 showWhenStopped="0">
                <p:cTn id="10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67" y="3634435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296" y="1517891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787121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919" y="4435022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453" y="1705106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645" y="2472532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552" y="1807693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908" y="3697715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908" y="4766725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10" t="8834" r="19705" b="5443"/>
          <a:stretch/>
        </p:blipFill>
        <p:spPr>
          <a:xfrm>
            <a:off x="4527139" y="4650754"/>
            <a:ext cx="1177638" cy="1241224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66" y="2387235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63" y="2916111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11043" y="5892175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5704777" y="549248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86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967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4967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746041"/>
            <a:ext cx="5040560" cy="3318156"/>
          </a:xfrm>
          <a:prstGeom prst="rect">
            <a:avLst/>
          </a:prstGeom>
        </p:spPr>
      </p:pic>
      <p:sp>
        <p:nvSpPr>
          <p:cNvPr id="4" name="Actieknop: Introductiepagina 3">
            <a:hlinkClick r:id="" action="ppaction://hlinkshowjump?jump=firstslide" highlightClick="1"/>
          </p:cNvPr>
          <p:cNvSpPr/>
          <p:nvPr/>
        </p:nvSpPr>
        <p:spPr>
          <a:xfrm>
            <a:off x="7561160" y="5733256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4088" y="6021288"/>
            <a:ext cx="609600" cy="609600"/>
          </a:xfrm>
          <a:prstGeom prst="rect">
            <a:avLst/>
          </a:prstGeom>
        </p:spPr>
      </p:pic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145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744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040" y="3396075"/>
            <a:ext cx="943107" cy="91452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094" y="3820521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030" y="1671399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139" y="4973207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416" y="4523464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007" y="1843208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043" y="2361198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100" y="1935037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513" y="4496890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788" y="4968520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589" y="2636912"/>
            <a:ext cx="971686" cy="981212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139" y="3348103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527194" y="5829640"/>
            <a:ext cx="609600" cy="609600"/>
          </a:xfrm>
          <a:prstGeom prst="rect">
            <a:avLst/>
          </a:prstGeom>
        </p:spPr>
      </p:pic>
      <p:pic>
        <p:nvPicPr>
          <p:cNvPr id="21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7685886" y="321092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0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5566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 showWhenStopped="0">
                <p:cTn id="10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080" y="3925183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679" y="1569358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615" y="4581128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721" y="4452522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969" y="1750358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751" y="2358627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146" y="1772934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16" y="3354835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410" y="4383679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0"/>
          <a:stretch/>
        </p:blipFill>
        <p:spPr>
          <a:xfrm>
            <a:off x="1774490" y="1628359"/>
            <a:ext cx="931204" cy="140037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951" y="2943971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971" y="2978972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79594" y="5982040"/>
            <a:ext cx="609600" cy="609600"/>
          </a:xfrm>
          <a:prstGeom prst="rect">
            <a:avLst/>
          </a:prstGeom>
        </p:spPr>
      </p:pic>
      <p:pic>
        <p:nvPicPr>
          <p:cNvPr id="2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1104194" y="21599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65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323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5323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 showWhenStopped="0">
                <p:cTn id="1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15" y="4610659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497" y="1622908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261" y="4867870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864" y="4610659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261" y="1778360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526" y="2335650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312" y="1963311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789" y="3432481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789" y="4543975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998" y="3622075"/>
            <a:ext cx="1497835" cy="1117238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596" y="2470218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59" y="3188752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88398" y="6109497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652654" y="454303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13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50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550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18" y="3674644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333" y="1629934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188" y="4786048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529" y="4528837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708" y="1651860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52" y="2151993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443" y="1757321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324" y="4145144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898" y="4900364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580" y="3066521"/>
            <a:ext cx="1143160" cy="1019317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39" y="2420888"/>
            <a:ext cx="971686" cy="981212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463" y="3050669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78239" y="5891102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7810220" y="28042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55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555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 showWhenStopped="0">
                <p:cTn id="1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645024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575" y="1588268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972" y="5072960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7" y="4729143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556" y="1524489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365" y="2431979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391" y="1726399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365" y="3567436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628" y="4596280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10" t="8834" r="19705" b="5443"/>
          <a:stretch/>
        </p:blipFill>
        <p:spPr>
          <a:xfrm>
            <a:off x="4940710" y="4596280"/>
            <a:ext cx="1177638" cy="1241224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705" y="2457012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515" y="3140968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555624" y="5873214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6125365" y="54696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62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18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518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652" y="3763559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512" y="1566765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209" y="4669386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459892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003" y="1618271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83" y="2207947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722" y="1745921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398" y="3216800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546" y="4315267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0"/>
          <a:stretch/>
        </p:blipFill>
        <p:spPr>
          <a:xfrm>
            <a:off x="3823494" y="4753478"/>
            <a:ext cx="931204" cy="140037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73" y="2348880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443" y="3028703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78052" y="6039889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3251780" y="55173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29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76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476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398" y="4576999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441908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769" y="4912307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572" y="4655096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32407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162" y="2180198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83" y="1764043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701" y="3328402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78" y="4474096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650" y="2444638"/>
            <a:ext cx="1539215" cy="1148103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11" y="3842824"/>
            <a:ext cx="971686" cy="9812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240" y="3169830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721311" y="5884840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1156650" y="172773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48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517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517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kruipt rupsje </a:t>
            </a:r>
            <a:r>
              <a:rPr lang="nl-NL" dirty="0" err="1" smtClean="0"/>
              <a:t>Nooitgenoeg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 op zaterdag </a:t>
            </a:r>
            <a:r>
              <a:rPr lang="nl-NL" dirty="0" smtClean="0">
                <a:solidFill>
                  <a:srgbClr val="FF0000"/>
                </a:solidFill>
              </a:rPr>
              <a:t>niet</a:t>
            </a:r>
            <a:r>
              <a:rPr lang="nl-NL" dirty="0" smtClean="0"/>
              <a:t> doorheen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12-4-2014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137" y="4859912"/>
            <a:ext cx="943107" cy="91452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98" y="3780739"/>
            <a:ext cx="1124107" cy="115268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890" y="1656649"/>
            <a:ext cx="666843" cy="118126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392" y="4970362"/>
            <a:ext cx="1238423" cy="110505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298" y="4636043"/>
            <a:ext cx="1181265" cy="136226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296" y="1735591"/>
            <a:ext cx="1276528" cy="100026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928" y="2197798"/>
            <a:ext cx="933580" cy="88594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82" y="1783224"/>
            <a:ext cx="1114581" cy="90500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191" y="3266317"/>
            <a:ext cx="1314634" cy="1028844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191" y="4421701"/>
            <a:ext cx="743054" cy="876422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699740" y="5774440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62" y="2593141"/>
            <a:ext cx="971686" cy="981212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397" y="3206521"/>
            <a:ext cx="1895740" cy="1247949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589698" y="5998308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049536" y="546581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4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514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514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1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75</Words>
  <Application>Microsoft Office PowerPoint</Application>
  <PresentationFormat>Diavoorstelling (4:3)</PresentationFormat>
  <Paragraphs>35</Paragraphs>
  <Slides>12</Slides>
  <Notes>0</Notes>
  <HiddenSlides>0</HiddenSlides>
  <MMClips>22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Op zaterdag kruipt rupsje Nooitgenoeg door heel veel lekkere dingen.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Waar kruipt rupsje Nooitgenoeg   op zaterdag niet doorheen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 zaterdag kruipt rupsje Nooitgenoeg door heel veel lekkere dingen.</dc:title>
  <dc:creator>Annie</dc:creator>
  <cp:lastModifiedBy>Annie</cp:lastModifiedBy>
  <cp:revision>15</cp:revision>
  <dcterms:created xsi:type="dcterms:W3CDTF">2014-04-12T17:27:51Z</dcterms:created>
  <dcterms:modified xsi:type="dcterms:W3CDTF">2014-05-09T08:00:38Z</dcterms:modified>
</cp:coreProperties>
</file>