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0"/>
  </p:notes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0" r:id="rId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92EDB-55CC-4998-AABF-02563852207E}" type="datetimeFigureOut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CE019-C6A4-4100-9E60-A27AB84044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8003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CE019-C6A4-4100-9E60-A27AB840442E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3287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CE019-C6A4-4100-9E60-A27AB840442E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3287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CE019-C6A4-4100-9E60-A27AB840442E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3287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96697-EEDB-4CC4-9F65-62CD1CD82290}" type="datetimeFigureOut">
              <a:rPr lang="nl-NL" smtClean="0"/>
              <a:t>25-5-2014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49AF-F6C5-4870-B759-6C9C4BA0FF2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0733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96697-EEDB-4CC4-9F65-62CD1CD82290}" type="datetimeFigureOut">
              <a:rPr lang="nl-NL" smtClean="0"/>
              <a:t>25-5-2014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49AF-F6C5-4870-B759-6C9C4BA0FF2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1413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96697-EEDB-4CC4-9F65-62CD1CD82290}" type="datetimeFigureOut">
              <a:rPr lang="nl-NL" smtClean="0"/>
              <a:t>25-5-2014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49AF-F6C5-4870-B759-6C9C4BA0FF2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5216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96697-EEDB-4CC4-9F65-62CD1CD82290}" type="datetimeFigureOut">
              <a:rPr lang="nl-NL" smtClean="0"/>
              <a:t>25-5-2014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49AF-F6C5-4870-B759-6C9C4BA0FF2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5130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96697-EEDB-4CC4-9F65-62CD1CD82290}" type="datetimeFigureOut">
              <a:rPr lang="nl-NL" smtClean="0"/>
              <a:t>25-5-2014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49AF-F6C5-4870-B759-6C9C4BA0FF2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0595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96697-EEDB-4CC4-9F65-62CD1CD82290}" type="datetimeFigureOut">
              <a:rPr lang="nl-NL" smtClean="0"/>
              <a:t>25-5-2014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49AF-F6C5-4870-B759-6C9C4BA0FF2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9288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96697-EEDB-4CC4-9F65-62CD1CD82290}" type="datetimeFigureOut">
              <a:rPr lang="nl-NL" smtClean="0"/>
              <a:t>25-5-2014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49AF-F6C5-4870-B759-6C9C4BA0FF2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394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96697-EEDB-4CC4-9F65-62CD1CD82290}" type="datetimeFigureOut">
              <a:rPr lang="nl-NL" smtClean="0"/>
              <a:t>25-5-2014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49AF-F6C5-4870-B759-6C9C4BA0FF2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1889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96697-EEDB-4CC4-9F65-62CD1CD82290}" type="datetimeFigureOut">
              <a:rPr lang="nl-NL" smtClean="0"/>
              <a:t>25-5-2014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49AF-F6C5-4870-B759-6C9C4BA0FF2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2835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96697-EEDB-4CC4-9F65-62CD1CD82290}" type="datetimeFigureOut">
              <a:rPr lang="nl-NL" smtClean="0"/>
              <a:t>25-5-2014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49AF-F6C5-4870-B759-6C9C4BA0FF2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6677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96697-EEDB-4CC4-9F65-62CD1CD82290}" type="datetimeFigureOut">
              <a:rPr lang="nl-NL" smtClean="0"/>
              <a:t>25-5-2014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49AF-F6C5-4870-B759-6C9C4BA0FF2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683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96697-EEDB-4CC4-9F65-62CD1CD82290}" type="datetimeFigureOut">
              <a:rPr lang="nl-NL" smtClean="0"/>
              <a:t>25-5-2014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449AF-F6C5-4870-B759-6C9C4BA0FF2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8497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microsoft.com/office/2007/relationships/media" Target="../media/media3.wav"/><Relationship Id="rId7" Type="http://schemas.openxmlformats.org/officeDocument/2006/relationships/image" Target="../media/image1.png"/><Relationship Id="rId12" Type="http://schemas.openxmlformats.org/officeDocument/2006/relationships/image" Target="../media/image8.png"/><Relationship Id="rId2" Type="http://schemas.openxmlformats.org/officeDocument/2006/relationships/audio" Target="../media/media2.wav"/><Relationship Id="rId16" Type="http://schemas.openxmlformats.org/officeDocument/2006/relationships/image" Target="../media/image12.png"/><Relationship Id="rId1" Type="http://schemas.microsoft.com/office/2007/relationships/media" Target="../media/media2.wav"/><Relationship Id="rId6" Type="http://schemas.openxmlformats.org/officeDocument/2006/relationships/image" Target="../media/image3.png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audio" Target="../media/media3.wav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microsoft.com/office/2007/relationships/media" Target="../media/media5.wav"/><Relationship Id="rId7" Type="http://schemas.openxmlformats.org/officeDocument/2006/relationships/image" Target="../media/image1.png"/><Relationship Id="rId12" Type="http://schemas.openxmlformats.org/officeDocument/2006/relationships/image" Target="../media/image8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.png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audio" Target="../media/media5.wav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microsoft.com/office/2007/relationships/media" Target="../media/media7.wav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audio" Target="../media/media6.wav"/><Relationship Id="rId16" Type="http://schemas.openxmlformats.org/officeDocument/2006/relationships/image" Target="../media/image12.png"/><Relationship Id="rId1" Type="http://schemas.microsoft.com/office/2007/relationships/media" Target="../media/media6.wav"/><Relationship Id="rId6" Type="http://schemas.openxmlformats.org/officeDocument/2006/relationships/image" Target="../media/image1.png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13.png"/><Relationship Id="rId10" Type="http://schemas.openxmlformats.org/officeDocument/2006/relationships/image" Target="../media/image7.png"/><Relationship Id="rId4" Type="http://schemas.openxmlformats.org/officeDocument/2006/relationships/audio" Target="../media/media7.wav"/><Relationship Id="rId9" Type="http://schemas.openxmlformats.org/officeDocument/2006/relationships/image" Target="../media/image6.png"/><Relationship Id="rId1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8.png"/><Relationship Id="rId3" Type="http://schemas.microsoft.com/office/2007/relationships/media" Target="../media/media9.wav"/><Relationship Id="rId7" Type="http://schemas.openxmlformats.org/officeDocument/2006/relationships/image" Target="../media/image3.png"/><Relationship Id="rId12" Type="http://schemas.openxmlformats.org/officeDocument/2006/relationships/image" Target="../media/image7.png"/><Relationship Id="rId2" Type="http://schemas.openxmlformats.org/officeDocument/2006/relationships/audio" Target="../media/media8.wav"/><Relationship Id="rId16" Type="http://schemas.openxmlformats.org/officeDocument/2006/relationships/image" Target="../media/image11.png"/><Relationship Id="rId1" Type="http://schemas.microsoft.com/office/2007/relationships/media" Target="../media/media8.wav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10.png"/><Relationship Id="rId10" Type="http://schemas.openxmlformats.org/officeDocument/2006/relationships/image" Target="../media/image5.png"/><Relationship Id="rId4" Type="http://schemas.openxmlformats.org/officeDocument/2006/relationships/audio" Target="../media/media9.wav"/><Relationship Id="rId9" Type="http://schemas.openxmlformats.org/officeDocument/2006/relationships/image" Target="../media/image4.png"/><Relationship Id="rId1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13" Type="http://schemas.openxmlformats.org/officeDocument/2006/relationships/image" Target="../media/image6.png"/><Relationship Id="rId18" Type="http://schemas.openxmlformats.org/officeDocument/2006/relationships/image" Target="../media/image12.png"/><Relationship Id="rId3" Type="http://schemas.microsoft.com/office/2007/relationships/media" Target="../media/media11.wav"/><Relationship Id="rId7" Type="http://schemas.openxmlformats.org/officeDocument/2006/relationships/slideLayout" Target="../slideLayouts/slideLayout6.xml"/><Relationship Id="rId12" Type="http://schemas.openxmlformats.org/officeDocument/2006/relationships/image" Target="../media/image5.png"/><Relationship Id="rId17" Type="http://schemas.openxmlformats.org/officeDocument/2006/relationships/image" Target="../media/image10.png"/><Relationship Id="rId2" Type="http://schemas.openxmlformats.org/officeDocument/2006/relationships/audio" Target="../media/media10.wav"/><Relationship Id="rId16" Type="http://schemas.openxmlformats.org/officeDocument/2006/relationships/image" Target="../media/image9.png"/><Relationship Id="rId20" Type="http://schemas.openxmlformats.org/officeDocument/2006/relationships/image" Target="../media/image14.png"/><Relationship Id="rId1" Type="http://schemas.microsoft.com/office/2007/relationships/media" Target="../media/media10.wav"/><Relationship Id="rId6" Type="http://schemas.openxmlformats.org/officeDocument/2006/relationships/audio" Target="../media/media12.wav"/><Relationship Id="rId11" Type="http://schemas.openxmlformats.org/officeDocument/2006/relationships/image" Target="../media/image4.png"/><Relationship Id="rId5" Type="http://schemas.microsoft.com/office/2007/relationships/media" Target="../media/media12.wav"/><Relationship Id="rId15" Type="http://schemas.openxmlformats.org/officeDocument/2006/relationships/image" Target="../media/image8.png"/><Relationship Id="rId10" Type="http://schemas.openxmlformats.org/officeDocument/2006/relationships/image" Target="../media/image1.png"/><Relationship Id="rId19" Type="http://schemas.openxmlformats.org/officeDocument/2006/relationships/image" Target="../media/image11.png"/><Relationship Id="rId4" Type="http://schemas.openxmlformats.org/officeDocument/2006/relationships/audio" Target="../media/media11.wav"/><Relationship Id="rId9" Type="http://schemas.openxmlformats.org/officeDocument/2006/relationships/image" Target="../media/image3.png"/><Relationship Id="rId1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8.png"/><Relationship Id="rId18" Type="http://schemas.openxmlformats.org/officeDocument/2006/relationships/image" Target="../media/image16.png"/><Relationship Id="rId3" Type="http://schemas.microsoft.com/office/2007/relationships/media" Target="../media/media14.wav"/><Relationship Id="rId7" Type="http://schemas.openxmlformats.org/officeDocument/2006/relationships/image" Target="../media/image3.png"/><Relationship Id="rId12" Type="http://schemas.openxmlformats.org/officeDocument/2006/relationships/image" Target="../media/image7.png"/><Relationship Id="rId17" Type="http://schemas.openxmlformats.org/officeDocument/2006/relationships/image" Target="../media/image11.png"/><Relationship Id="rId2" Type="http://schemas.openxmlformats.org/officeDocument/2006/relationships/audio" Target="../media/media13.wav"/><Relationship Id="rId16" Type="http://schemas.openxmlformats.org/officeDocument/2006/relationships/image" Target="../media/image15.png"/><Relationship Id="rId1" Type="http://schemas.microsoft.com/office/2007/relationships/media" Target="../media/media13.wav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10.png"/><Relationship Id="rId10" Type="http://schemas.openxmlformats.org/officeDocument/2006/relationships/image" Target="../media/image5.png"/><Relationship Id="rId4" Type="http://schemas.openxmlformats.org/officeDocument/2006/relationships/audio" Target="../media/media14.wav"/><Relationship Id="rId9" Type="http://schemas.openxmlformats.org/officeDocument/2006/relationships/image" Target="../media/image4.png"/><Relationship Id="rId1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Het gezicht</a:t>
            </a:r>
            <a:endParaRPr lang="nl-NL" dirty="0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>
          <a:xfrm>
            <a:off x="6553200" y="6203950"/>
            <a:ext cx="2590800" cy="38417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>
          <a:xfrm>
            <a:off x="0" y="6203950"/>
            <a:ext cx="3581400" cy="38417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286" y="1772816"/>
            <a:ext cx="4677428" cy="41725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8028384" y="5945348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3568" y="59453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081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Afbeelding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167" y="4109112"/>
            <a:ext cx="962159" cy="1047896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286" y="1700808"/>
            <a:ext cx="4677428" cy="41725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 zie je de ogen van Puk?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>
          <a:xfrm>
            <a:off x="6553200" y="6203950"/>
            <a:ext cx="2590800" cy="38417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>
          <a:xfrm>
            <a:off x="0" y="6203950"/>
            <a:ext cx="3581400" cy="38417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429000"/>
            <a:ext cx="619211" cy="68589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368520"/>
            <a:ext cx="600159" cy="71447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073" y="3682081"/>
            <a:ext cx="771633" cy="600159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485" y="4509120"/>
            <a:ext cx="2000529" cy="685896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818" y="3878467"/>
            <a:ext cx="685896" cy="857370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1" y="4082995"/>
            <a:ext cx="1200318" cy="1086002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848340"/>
            <a:ext cx="685896" cy="1152686"/>
          </a:xfrm>
          <a:prstGeom prst="rect">
            <a:avLst/>
          </a:prstGeom>
        </p:spPr>
      </p:pic>
      <p:sp>
        <p:nvSpPr>
          <p:cNvPr id="17" name="Actieknop: Verder of Volgende 16">
            <a:hlinkClick r:id="" action="ppaction://hlinkshowjump?jump=nextslide" highlightClick="1"/>
          </p:cNvPr>
          <p:cNvSpPr/>
          <p:nvPr/>
        </p:nvSpPr>
        <p:spPr>
          <a:xfrm>
            <a:off x="7812360" y="5873341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95536" y="5983741"/>
            <a:ext cx="609600" cy="609600"/>
          </a:xfrm>
          <a:prstGeom prst="rect">
            <a:avLst/>
          </a:prstGeom>
        </p:spPr>
      </p:pic>
      <p:sp>
        <p:nvSpPr>
          <p:cNvPr id="10" name="Actieknop: Verder of Volgende 9">
            <a:hlinkClick r:id="" action="ppaction://hlinkshowjump?jump=nextslide" highlightClick="1"/>
          </p:cNvPr>
          <p:cNvSpPr/>
          <p:nvPr/>
        </p:nvSpPr>
        <p:spPr>
          <a:xfrm>
            <a:off x="7812360" y="4852067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9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802160" y="3023990"/>
            <a:ext cx="609600" cy="609600"/>
          </a:xfrm>
          <a:prstGeom prst="rect">
            <a:avLst/>
          </a:prstGeom>
        </p:spPr>
      </p:pic>
      <p:pic>
        <p:nvPicPr>
          <p:cNvPr id="20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217924" y="27191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55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77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11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411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411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 showWhenStopped="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411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 showWhenStopped="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7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Afbeelding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167" y="4109112"/>
            <a:ext cx="962159" cy="1047896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286" y="1700808"/>
            <a:ext cx="4677428" cy="41725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 zie je de neus van Puk?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>
          <a:xfrm>
            <a:off x="6553200" y="6203950"/>
            <a:ext cx="2590800" cy="38417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0" y="6203950"/>
            <a:ext cx="3581400" cy="38417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429000"/>
            <a:ext cx="619211" cy="68589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368520"/>
            <a:ext cx="600159" cy="71447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073" y="3682081"/>
            <a:ext cx="771633" cy="600159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485" y="4509120"/>
            <a:ext cx="2000529" cy="685896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818" y="3878467"/>
            <a:ext cx="685896" cy="857370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1" y="4082995"/>
            <a:ext cx="1200318" cy="1086002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848340"/>
            <a:ext cx="685896" cy="1152686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8172400" y="5873341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23528" y="5983741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945160" y="26369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577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410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286" y="1700808"/>
            <a:ext cx="4677428" cy="41725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 zie je een wang van Puk?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>
          <a:xfrm>
            <a:off x="6553200" y="6203950"/>
            <a:ext cx="2590800" cy="38417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0" y="6203950"/>
            <a:ext cx="3581400" cy="38417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429000"/>
            <a:ext cx="619211" cy="68589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368520"/>
            <a:ext cx="600159" cy="71447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073" y="3682081"/>
            <a:ext cx="771633" cy="600159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485" y="4509120"/>
            <a:ext cx="2000529" cy="685896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818" y="3878467"/>
            <a:ext cx="685896" cy="857370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1" y="4082995"/>
            <a:ext cx="1200318" cy="1086002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848340"/>
            <a:ext cx="685896" cy="1152686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701" y="4071721"/>
            <a:ext cx="962159" cy="1047896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8172400" y="5873341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23528" y="6024840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623686" y="4390047"/>
            <a:ext cx="609600" cy="609600"/>
          </a:xfrm>
          <a:prstGeom prst="rect">
            <a:avLst/>
          </a:prstGeom>
        </p:spPr>
      </p:pic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308304" y="4254479"/>
            <a:ext cx="609600" cy="609600"/>
          </a:xfrm>
          <a:prstGeom prst="rect">
            <a:avLst/>
          </a:prstGeom>
        </p:spPr>
      </p:pic>
      <p:sp>
        <p:nvSpPr>
          <p:cNvPr id="18" name="Actieknop: Verder of Volgende 17">
            <a:hlinkClick r:id="" action="ppaction://hlinkshowjump?jump=nextslide" highlightClick="1"/>
          </p:cNvPr>
          <p:cNvSpPr/>
          <p:nvPr/>
        </p:nvSpPr>
        <p:spPr>
          <a:xfrm>
            <a:off x="8172400" y="4735837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4018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8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401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401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401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 showWhenStopped="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401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6" grpId="1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Afbeelding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970" y="4089273"/>
            <a:ext cx="962159" cy="1047896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286" y="1700808"/>
            <a:ext cx="4677428" cy="41725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 zie je de mond van Puk?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>
          <a:xfrm>
            <a:off x="6553200" y="6203950"/>
            <a:ext cx="2590800" cy="38417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0" y="6203950"/>
            <a:ext cx="3581400" cy="38417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429000"/>
            <a:ext cx="619211" cy="68589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368520"/>
            <a:ext cx="600159" cy="71447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073" y="3682081"/>
            <a:ext cx="771633" cy="600159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485" y="4509120"/>
            <a:ext cx="2000529" cy="685896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818" y="3878467"/>
            <a:ext cx="685896" cy="857370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1" y="4082995"/>
            <a:ext cx="1200318" cy="1086002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848340"/>
            <a:ext cx="685896" cy="1152686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8172400" y="5873341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79512" y="5990668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543474" y="48520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585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5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428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428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Afbeelding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970" y="4089273"/>
            <a:ext cx="962159" cy="1047896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286" y="1700808"/>
            <a:ext cx="4677428" cy="41725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 zie je de oren van Puk?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>
          <a:xfrm>
            <a:off x="6553200" y="6203950"/>
            <a:ext cx="2590800" cy="38417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0" y="6203950"/>
            <a:ext cx="3581400" cy="38417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429000"/>
            <a:ext cx="619211" cy="68589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368520"/>
            <a:ext cx="600159" cy="71447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073" y="3682081"/>
            <a:ext cx="771633" cy="600159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485" y="4509120"/>
            <a:ext cx="2000529" cy="685896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818" y="3878467"/>
            <a:ext cx="685896" cy="857370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1" y="4082995"/>
            <a:ext cx="1200318" cy="1086002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848340"/>
            <a:ext cx="685896" cy="1152686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8172400" y="5873341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23528" y="5983741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331640" y="4256396"/>
            <a:ext cx="609600" cy="609600"/>
          </a:xfrm>
          <a:prstGeom prst="rect">
            <a:avLst/>
          </a:prstGeom>
        </p:spPr>
      </p:pic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6979987" y="3646796"/>
            <a:ext cx="609600" cy="609600"/>
          </a:xfrm>
          <a:prstGeom prst="rect">
            <a:avLst/>
          </a:prstGeom>
        </p:spPr>
      </p:pic>
      <p:sp>
        <p:nvSpPr>
          <p:cNvPr id="18" name="Actieknop: Verder of Volgende 17">
            <a:hlinkClick r:id="" action="ppaction://hlinkshowjump?jump=nextslide" highlightClick="1"/>
          </p:cNvPr>
          <p:cNvSpPr/>
          <p:nvPr/>
        </p:nvSpPr>
        <p:spPr>
          <a:xfrm>
            <a:off x="8172400" y="4735837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8664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7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01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487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401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 showWhenStopped="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6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Afbeelding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970" y="4089273"/>
            <a:ext cx="962159" cy="1047896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286" y="1700808"/>
            <a:ext cx="4677428" cy="41725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 zie je de kin van Puk?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>
          <a:xfrm>
            <a:off x="6553200" y="6203950"/>
            <a:ext cx="2590800" cy="38417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0" y="6203950"/>
            <a:ext cx="3581400" cy="38417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429000"/>
            <a:ext cx="619211" cy="68589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368520"/>
            <a:ext cx="600159" cy="71447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073" y="3682081"/>
            <a:ext cx="771633" cy="600159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485" y="4509120"/>
            <a:ext cx="2000529" cy="685896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818" y="3878467"/>
            <a:ext cx="685896" cy="857370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801" y="4082995"/>
            <a:ext cx="1200318" cy="1086002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848340"/>
            <a:ext cx="685896" cy="1152686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/>
          </p:cNvPr>
          <p:cNvSpPr/>
          <p:nvPr/>
        </p:nvSpPr>
        <p:spPr>
          <a:xfrm>
            <a:off x="8172400" y="5873341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681" y="4972852"/>
            <a:ext cx="1952898" cy="819264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23528" y="5983741"/>
            <a:ext cx="609600" cy="609600"/>
          </a:xfrm>
          <a:prstGeom prst="rect">
            <a:avLst/>
          </a:prstGeom>
        </p:spPr>
      </p:pic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4498055" y="564452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31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9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435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435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226" y="1196752"/>
            <a:ext cx="4677428" cy="41725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Actieknop: Introductiepagina 3">
            <a:hlinkClick r:id="" action="ppaction://hlinkshowjump?jump=firstslide" highlightClick="1"/>
          </p:cNvPr>
          <p:cNvSpPr/>
          <p:nvPr/>
        </p:nvSpPr>
        <p:spPr>
          <a:xfrm>
            <a:off x="7884368" y="5877272"/>
            <a:ext cx="792088" cy="64807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1560" y="5877272"/>
            <a:ext cx="609600" cy="609600"/>
          </a:xfrm>
          <a:prstGeom prst="rect">
            <a:avLst/>
          </a:prstGeom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>
          <a:xfrm>
            <a:off x="6553200" y="6203950"/>
            <a:ext cx="2590800" cy="38417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16-5-2014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0" y="6203950"/>
            <a:ext cx="3581400" cy="384175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933056"/>
            <a:ext cx="2000529" cy="68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756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7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</TotalTime>
  <Words>69</Words>
  <Application>Microsoft Office PowerPoint</Application>
  <PresentationFormat>Diavoorstelling (4:3)</PresentationFormat>
  <Paragraphs>26</Paragraphs>
  <Slides>8</Slides>
  <Notes>3</Notes>
  <HiddenSlides>0</HiddenSlides>
  <MMClips>17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9" baseType="lpstr">
      <vt:lpstr>Kantoorthema</vt:lpstr>
      <vt:lpstr>Het gezicht</vt:lpstr>
      <vt:lpstr>Waar zie je de ogen van Puk?</vt:lpstr>
      <vt:lpstr>Waar zie je de neus van Puk?</vt:lpstr>
      <vt:lpstr>Waar zie je een wang van Puk?</vt:lpstr>
      <vt:lpstr>Waar zie je de mond van Puk?</vt:lpstr>
      <vt:lpstr>Waar zie je de oren van Puk?</vt:lpstr>
      <vt:lpstr>Waar zie je de kin van Puk?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Het gezicht</dc:title>
  <dc:creator>Annie</dc:creator>
  <cp:lastModifiedBy>Annie</cp:lastModifiedBy>
  <cp:revision>16</cp:revision>
  <dcterms:created xsi:type="dcterms:W3CDTF">2014-05-16T17:42:18Z</dcterms:created>
  <dcterms:modified xsi:type="dcterms:W3CDTF">2014-05-25T19:33:33Z</dcterms:modified>
</cp:coreProperties>
</file>