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92EDB-55CC-4998-AABF-02563852207E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CE019-C6A4-4100-9E60-A27AB84044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800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CE019-C6A4-4100-9E60-A27AB840442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28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CE019-C6A4-4100-9E60-A27AB840442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287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CE019-C6A4-4100-9E60-A27AB840442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28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73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41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21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1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59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2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3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88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83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667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68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96697-EEDB-4CC4-9F65-62CD1CD82290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49AF-F6C5-4870-B759-6C9C4BA0FF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49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media" Target="../media/media3.wav"/><Relationship Id="rId7" Type="http://schemas.openxmlformats.org/officeDocument/2006/relationships/image" Target="../media/image1.png"/><Relationship Id="rId12" Type="http://schemas.openxmlformats.org/officeDocument/2006/relationships/image" Target="../media/image8.png"/><Relationship Id="rId2" Type="http://schemas.openxmlformats.org/officeDocument/2006/relationships/audio" Target="../media/media2.wav"/><Relationship Id="rId16" Type="http://schemas.openxmlformats.org/officeDocument/2006/relationships/image" Target="../media/image12.png"/><Relationship Id="rId1" Type="http://schemas.microsoft.com/office/2007/relationships/media" Target="../media/media2.wav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3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microsoft.com/office/2007/relationships/media" Target="../media/media5.wav"/><Relationship Id="rId7" Type="http://schemas.openxmlformats.org/officeDocument/2006/relationships/image" Target="../media/image1.png"/><Relationship Id="rId12" Type="http://schemas.openxmlformats.org/officeDocument/2006/relationships/image" Target="../media/image8.png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audio" Target="../media/media5.wav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microsoft.com/office/2007/relationships/media" Target="../media/media7.wav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2" Type="http://schemas.openxmlformats.org/officeDocument/2006/relationships/audio" Target="../media/media6.wav"/><Relationship Id="rId16" Type="http://schemas.openxmlformats.org/officeDocument/2006/relationships/image" Target="../media/image12.png"/><Relationship Id="rId1" Type="http://schemas.microsoft.com/office/2007/relationships/media" Target="../media/media6.wav"/><Relationship Id="rId6" Type="http://schemas.openxmlformats.org/officeDocument/2006/relationships/image" Target="../media/image1.png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3.png"/><Relationship Id="rId10" Type="http://schemas.openxmlformats.org/officeDocument/2006/relationships/image" Target="../media/image7.png"/><Relationship Id="rId4" Type="http://schemas.openxmlformats.org/officeDocument/2006/relationships/audio" Target="../media/media7.wav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3" Type="http://schemas.microsoft.com/office/2007/relationships/media" Target="../media/media9.wav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audio" Target="../media/media8.wav"/><Relationship Id="rId16" Type="http://schemas.openxmlformats.org/officeDocument/2006/relationships/image" Target="../media/image11.png"/><Relationship Id="rId1" Type="http://schemas.microsoft.com/office/2007/relationships/media" Target="../media/media8.wav"/><Relationship Id="rId6" Type="http://schemas.openxmlformats.org/officeDocument/2006/relationships/notesSlide" Target="../notesSlides/notesSlide1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audio" Target="../media/media9.wav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13" Type="http://schemas.openxmlformats.org/officeDocument/2006/relationships/image" Target="../media/image6.png"/><Relationship Id="rId18" Type="http://schemas.openxmlformats.org/officeDocument/2006/relationships/image" Target="../media/image12.png"/><Relationship Id="rId3" Type="http://schemas.microsoft.com/office/2007/relationships/media" Target="../media/media11.wav"/><Relationship Id="rId7" Type="http://schemas.openxmlformats.org/officeDocument/2006/relationships/slideLayout" Target="../slideLayouts/slideLayout6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audio" Target="../media/media10.wav"/><Relationship Id="rId16" Type="http://schemas.openxmlformats.org/officeDocument/2006/relationships/image" Target="../media/image9.png"/><Relationship Id="rId20" Type="http://schemas.openxmlformats.org/officeDocument/2006/relationships/image" Target="../media/image14.png"/><Relationship Id="rId1" Type="http://schemas.microsoft.com/office/2007/relationships/media" Target="../media/media10.wav"/><Relationship Id="rId6" Type="http://schemas.openxmlformats.org/officeDocument/2006/relationships/audio" Target="../media/media12.wav"/><Relationship Id="rId11" Type="http://schemas.openxmlformats.org/officeDocument/2006/relationships/image" Target="../media/image4.png"/><Relationship Id="rId5" Type="http://schemas.microsoft.com/office/2007/relationships/media" Target="../media/media12.wav"/><Relationship Id="rId15" Type="http://schemas.openxmlformats.org/officeDocument/2006/relationships/image" Target="../media/image8.png"/><Relationship Id="rId10" Type="http://schemas.openxmlformats.org/officeDocument/2006/relationships/image" Target="../media/image1.png"/><Relationship Id="rId19" Type="http://schemas.openxmlformats.org/officeDocument/2006/relationships/image" Target="../media/image11.png"/><Relationship Id="rId4" Type="http://schemas.openxmlformats.org/officeDocument/2006/relationships/audio" Target="../media/media11.wav"/><Relationship Id="rId9" Type="http://schemas.openxmlformats.org/officeDocument/2006/relationships/image" Target="../media/image3.png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8.png"/><Relationship Id="rId18" Type="http://schemas.openxmlformats.org/officeDocument/2006/relationships/image" Target="../media/image16.png"/><Relationship Id="rId3" Type="http://schemas.microsoft.com/office/2007/relationships/media" Target="../media/media14.wav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17" Type="http://schemas.openxmlformats.org/officeDocument/2006/relationships/image" Target="../media/image11.png"/><Relationship Id="rId2" Type="http://schemas.openxmlformats.org/officeDocument/2006/relationships/audio" Target="../media/media13.wav"/><Relationship Id="rId16" Type="http://schemas.openxmlformats.org/officeDocument/2006/relationships/image" Target="../media/image15.png"/><Relationship Id="rId1" Type="http://schemas.microsoft.com/office/2007/relationships/media" Target="../media/media13.wav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audio" Target="../media/media14.wav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5.wav"/><Relationship Id="rId1" Type="http://schemas.microsoft.com/office/2007/relationships/media" Target="../media/media15.wav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gezicht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72816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Actieknop: Verder of Volgende 6">
            <a:hlinkClick r:id="" action="ppaction://hlinkshowjump?jump=nextslide" highlightClick="1"/>
          </p:cNvPr>
          <p:cNvSpPr/>
          <p:nvPr/>
        </p:nvSpPr>
        <p:spPr>
          <a:xfrm>
            <a:off x="8028384" y="5945348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3568" y="59453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8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167" y="4109112"/>
            <a:ext cx="962159" cy="10478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00808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de ogen van Puk?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619211" cy="685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68520"/>
            <a:ext cx="600159" cy="7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073" y="3682081"/>
            <a:ext cx="771633" cy="6001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85" y="4509120"/>
            <a:ext cx="2000529" cy="6858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18" y="3878467"/>
            <a:ext cx="685896" cy="8573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01" y="4082995"/>
            <a:ext cx="1200318" cy="10860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48340"/>
            <a:ext cx="685896" cy="1152686"/>
          </a:xfrm>
          <a:prstGeom prst="rect">
            <a:avLst/>
          </a:prstGeom>
        </p:spPr>
      </p:pic>
      <p:sp>
        <p:nvSpPr>
          <p:cNvPr id="17" name="Actieknop: Verder of Volgende 16">
            <a:hlinkClick r:id="" action="ppaction://hlinkshowjump?jump=nextslide" highlightClick="1"/>
          </p:cNvPr>
          <p:cNvSpPr/>
          <p:nvPr/>
        </p:nvSpPr>
        <p:spPr>
          <a:xfrm>
            <a:off x="7812360" y="58733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95536" y="5983741"/>
            <a:ext cx="609600" cy="609600"/>
          </a:xfrm>
          <a:prstGeom prst="rect">
            <a:avLst/>
          </a:prstGeom>
        </p:spPr>
      </p:pic>
      <p:sp>
        <p:nvSpPr>
          <p:cNvPr id="10" name="Actieknop: Verder of Volgende 9">
            <a:hlinkClick r:id="" action="ppaction://hlinkshowjump?jump=nextslide" highlightClick="1"/>
          </p:cNvPr>
          <p:cNvSpPr/>
          <p:nvPr/>
        </p:nvSpPr>
        <p:spPr>
          <a:xfrm>
            <a:off x="7812360" y="4852067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802160" y="3023990"/>
            <a:ext cx="609600" cy="609600"/>
          </a:xfrm>
          <a:prstGeom prst="rect">
            <a:avLst/>
          </a:prstGeom>
        </p:spPr>
      </p:pic>
      <p:pic>
        <p:nvPicPr>
          <p:cNvPr id="20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7217924" y="271919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77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4114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411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11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80000" showWhenStopped="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4114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 vol="80000" showWhenStopped="0">
                <p:cTn id="8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167" y="4109112"/>
            <a:ext cx="962159" cy="10478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00808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de neus van Puk?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619211" cy="685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68520"/>
            <a:ext cx="600159" cy="7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073" y="3682081"/>
            <a:ext cx="771633" cy="6001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85" y="4509120"/>
            <a:ext cx="2000529" cy="6858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18" y="3878467"/>
            <a:ext cx="685896" cy="8573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01" y="4082995"/>
            <a:ext cx="1200318" cy="10860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48340"/>
            <a:ext cx="685896" cy="115268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8172400" y="58733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23528" y="5983741"/>
            <a:ext cx="609600" cy="6096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2945160" y="26369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7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410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 vol="80000">
                <p:cTn id="6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6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00808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een wang van Puk?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619211" cy="685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68520"/>
            <a:ext cx="600159" cy="7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073" y="3682081"/>
            <a:ext cx="771633" cy="6001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85" y="4509120"/>
            <a:ext cx="2000529" cy="6858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18" y="3878467"/>
            <a:ext cx="685896" cy="8573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01" y="4082995"/>
            <a:ext cx="1200318" cy="10860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48340"/>
            <a:ext cx="685896" cy="115268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701" y="4071721"/>
            <a:ext cx="962159" cy="104789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8172400" y="58733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23528" y="6024840"/>
            <a:ext cx="609600" cy="6096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623686" y="4390047"/>
            <a:ext cx="609600" cy="609600"/>
          </a:xfrm>
          <a:prstGeom prst="rect">
            <a:avLst/>
          </a:prstGeom>
        </p:spPr>
      </p:pic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7308304" y="4254479"/>
            <a:ext cx="609600" cy="609600"/>
          </a:xfrm>
          <a:prstGeom prst="rect">
            <a:avLst/>
          </a:prstGeom>
        </p:spPr>
      </p:pic>
      <p:sp>
        <p:nvSpPr>
          <p:cNvPr id="18" name="Actieknop: Verder of Volgende 17">
            <a:hlinkClick r:id="" action="ppaction://hlinkshowjump?jump=nextslide" highlightClick="1"/>
          </p:cNvPr>
          <p:cNvSpPr/>
          <p:nvPr/>
        </p:nvSpPr>
        <p:spPr>
          <a:xfrm>
            <a:off x="8172400" y="4735837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01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8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401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40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401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 showWhenStopped="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40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1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70" y="4089273"/>
            <a:ext cx="962159" cy="10478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00808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de mond van Puk?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619211" cy="685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68520"/>
            <a:ext cx="600159" cy="7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073" y="3682081"/>
            <a:ext cx="771633" cy="6001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85" y="4509120"/>
            <a:ext cx="2000529" cy="6858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18" y="3878467"/>
            <a:ext cx="685896" cy="8573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01" y="4082995"/>
            <a:ext cx="1200318" cy="10860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48340"/>
            <a:ext cx="685896" cy="115268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8172400" y="58733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179512" y="5990668"/>
            <a:ext cx="609600" cy="6096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6"/>
          <a:stretch>
            <a:fillRect/>
          </a:stretch>
        </p:blipFill>
        <p:spPr>
          <a:xfrm>
            <a:off x="2543474" y="485206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5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428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428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70" y="4089273"/>
            <a:ext cx="962159" cy="10478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00808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de oren van Puk?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619211" cy="685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68520"/>
            <a:ext cx="600159" cy="7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073" y="3682081"/>
            <a:ext cx="771633" cy="6001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85" y="4509120"/>
            <a:ext cx="2000529" cy="6858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18" y="3878467"/>
            <a:ext cx="685896" cy="8573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01" y="4082995"/>
            <a:ext cx="1200318" cy="10860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48340"/>
            <a:ext cx="685896" cy="115268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8172400" y="58733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323528" y="5983741"/>
            <a:ext cx="609600" cy="6096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331640" y="4256396"/>
            <a:ext cx="609600" cy="609600"/>
          </a:xfrm>
          <a:prstGeom prst="rect">
            <a:avLst/>
          </a:prstGeom>
        </p:spPr>
      </p:pic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0"/>
          <a:stretch>
            <a:fillRect/>
          </a:stretch>
        </p:blipFill>
        <p:spPr>
          <a:xfrm>
            <a:off x="6979987" y="3646796"/>
            <a:ext cx="609600" cy="609600"/>
          </a:xfrm>
          <a:prstGeom prst="rect">
            <a:avLst/>
          </a:prstGeom>
        </p:spPr>
      </p:pic>
      <p:sp>
        <p:nvSpPr>
          <p:cNvPr id="18" name="Actieknop: Verder of Volgende 17">
            <a:hlinkClick r:id="" action="ppaction://hlinkshowjump?jump=nextslide" highlightClick="1"/>
          </p:cNvPr>
          <p:cNvSpPr/>
          <p:nvPr/>
        </p:nvSpPr>
        <p:spPr>
          <a:xfrm>
            <a:off x="8172400" y="4735837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6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7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401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 showWhenStopped="0">
                <p:cTn id="6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487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401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 showWhenStopped="0">
                <p:cTn id="7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70" y="4089273"/>
            <a:ext cx="962159" cy="1047896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286" y="1700808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Waar zie je de kin van Puk?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619211" cy="68589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368520"/>
            <a:ext cx="600159" cy="714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073" y="3682081"/>
            <a:ext cx="771633" cy="600159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85" y="4509120"/>
            <a:ext cx="2000529" cy="685896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818" y="3878467"/>
            <a:ext cx="685896" cy="85737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801" y="4082995"/>
            <a:ext cx="1200318" cy="1086002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848340"/>
            <a:ext cx="685896" cy="1152686"/>
          </a:xfrm>
          <a:prstGeom prst="rect">
            <a:avLst/>
          </a:prstGeom>
        </p:spPr>
      </p:pic>
      <p:sp>
        <p:nvSpPr>
          <p:cNvPr id="6" name="Actieknop: Verder of Volgende 5">
            <a:hlinkClick r:id="" action="ppaction://hlinkshowjump?jump=nextslide" highlightClick="1"/>
          </p:cNvPr>
          <p:cNvSpPr/>
          <p:nvPr/>
        </p:nvSpPr>
        <p:spPr>
          <a:xfrm>
            <a:off x="8172400" y="58733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681" y="4972852"/>
            <a:ext cx="1952898" cy="819264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/>
          <a:stretch>
            <a:fillRect/>
          </a:stretch>
        </p:blipFill>
        <p:spPr>
          <a:xfrm>
            <a:off x="323528" y="5983741"/>
            <a:ext cx="609600" cy="609600"/>
          </a:xfrm>
          <a:prstGeom prst="rect">
            <a:avLst/>
          </a:prstGeom>
        </p:spPr>
      </p:pic>
      <p:pic>
        <p:nvPicPr>
          <p:cNvPr id="17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/>
          <a:stretch>
            <a:fillRect/>
          </a:stretch>
        </p:blipFill>
        <p:spPr>
          <a:xfrm>
            <a:off x="4498055" y="564452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1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9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435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2" dur="435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 vol="80000" showWhenStopped="0">
                <p:cTn id="8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226" y="1196752"/>
            <a:ext cx="4677428" cy="41725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Actieknop: Introductiepagina 3">
            <a:hlinkClick r:id="" action="ppaction://hlinkshowjump?jump=firstslide" highlightClick="1"/>
          </p:cNvPr>
          <p:cNvSpPr/>
          <p:nvPr/>
        </p:nvSpPr>
        <p:spPr>
          <a:xfrm>
            <a:off x="7884368" y="5877272"/>
            <a:ext cx="792088" cy="648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1560" y="5877272"/>
            <a:ext cx="609600" cy="6096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6553200" y="6203950"/>
            <a:ext cx="25908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16-5-2014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0" y="6203950"/>
            <a:ext cx="3581400" cy="38417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933056"/>
            <a:ext cx="2000529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5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69</Words>
  <Application>Microsoft Office PowerPoint</Application>
  <PresentationFormat>Diavoorstelling (4:3)</PresentationFormat>
  <Paragraphs>26</Paragraphs>
  <Slides>8</Slides>
  <Notes>3</Notes>
  <HiddenSlides>0</HiddenSlides>
  <MMClips>17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Kantoorthema</vt:lpstr>
      <vt:lpstr>Het gezicht</vt:lpstr>
      <vt:lpstr>Waar zie je de ogen van Puk?</vt:lpstr>
      <vt:lpstr>Waar zie je de neus van Puk?</vt:lpstr>
      <vt:lpstr>Waar zie je een wang van Puk?</vt:lpstr>
      <vt:lpstr>Waar zie je de mond van Puk?</vt:lpstr>
      <vt:lpstr>Waar zie je de oren van Puk?</vt:lpstr>
      <vt:lpstr>Waar zie je de kin van Puk?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gezicht</dc:title>
  <dc:creator>Annie</dc:creator>
  <cp:lastModifiedBy>Annie</cp:lastModifiedBy>
  <cp:revision>16</cp:revision>
  <dcterms:created xsi:type="dcterms:W3CDTF">2014-05-16T17:42:18Z</dcterms:created>
  <dcterms:modified xsi:type="dcterms:W3CDTF">2014-05-25T19:33:33Z</dcterms:modified>
</cp:coreProperties>
</file>