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0"/>
  </p:notes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0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92EDB-55CC-4998-AABF-02563852207E}" type="datetimeFigureOut">
              <a:rPr lang="nl-NL" smtClean="0"/>
              <a:t>25-5-2014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CE019-C6A4-4100-9E60-A27AB84044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8003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ECE019-C6A4-4100-9E60-A27AB840442E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3287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ECE019-C6A4-4100-9E60-A27AB840442E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3287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ECE019-C6A4-4100-9E60-A27AB840442E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3287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96697-EEDB-4CC4-9F65-62CD1CD82290}" type="datetimeFigureOut">
              <a:rPr lang="nl-NL" smtClean="0"/>
              <a:t>25-5-2014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49AF-F6C5-4870-B759-6C9C4BA0FF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0733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96697-EEDB-4CC4-9F65-62CD1CD82290}" type="datetimeFigureOut">
              <a:rPr lang="nl-NL" smtClean="0"/>
              <a:t>25-5-2014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49AF-F6C5-4870-B759-6C9C4BA0FF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1413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96697-EEDB-4CC4-9F65-62CD1CD82290}" type="datetimeFigureOut">
              <a:rPr lang="nl-NL" smtClean="0"/>
              <a:t>25-5-2014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49AF-F6C5-4870-B759-6C9C4BA0FF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5216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96697-EEDB-4CC4-9F65-62CD1CD82290}" type="datetimeFigureOut">
              <a:rPr lang="nl-NL" smtClean="0"/>
              <a:t>25-5-2014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49AF-F6C5-4870-B759-6C9C4BA0FF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5130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96697-EEDB-4CC4-9F65-62CD1CD82290}" type="datetimeFigureOut">
              <a:rPr lang="nl-NL" smtClean="0"/>
              <a:t>25-5-2014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49AF-F6C5-4870-B759-6C9C4BA0FF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0595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96697-EEDB-4CC4-9F65-62CD1CD82290}" type="datetimeFigureOut">
              <a:rPr lang="nl-NL" smtClean="0"/>
              <a:t>25-5-2014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49AF-F6C5-4870-B759-6C9C4BA0FF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9288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96697-EEDB-4CC4-9F65-62CD1CD82290}" type="datetimeFigureOut">
              <a:rPr lang="nl-NL" smtClean="0"/>
              <a:t>25-5-2014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49AF-F6C5-4870-B759-6C9C4BA0FF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39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96697-EEDB-4CC4-9F65-62CD1CD82290}" type="datetimeFigureOut">
              <a:rPr lang="nl-NL" smtClean="0"/>
              <a:t>25-5-2014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49AF-F6C5-4870-B759-6C9C4BA0FF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1889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96697-EEDB-4CC4-9F65-62CD1CD82290}" type="datetimeFigureOut">
              <a:rPr lang="nl-NL" smtClean="0"/>
              <a:t>25-5-2014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49AF-F6C5-4870-B759-6C9C4BA0FF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2835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96697-EEDB-4CC4-9F65-62CD1CD82290}" type="datetimeFigureOut">
              <a:rPr lang="nl-NL" smtClean="0"/>
              <a:t>25-5-2014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49AF-F6C5-4870-B759-6C9C4BA0FF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6677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96697-EEDB-4CC4-9F65-62CD1CD82290}" type="datetimeFigureOut">
              <a:rPr lang="nl-NL" smtClean="0"/>
              <a:t>25-5-2014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49AF-F6C5-4870-B759-6C9C4BA0FF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683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96697-EEDB-4CC4-9F65-62CD1CD82290}" type="datetimeFigureOut">
              <a:rPr lang="nl-NL" smtClean="0"/>
              <a:t>25-5-2014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449AF-F6C5-4870-B759-6C9C4BA0FF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849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microsoft.com/office/2007/relationships/media" Target="../media/media3.wav"/><Relationship Id="rId7" Type="http://schemas.openxmlformats.org/officeDocument/2006/relationships/image" Target="../media/image1.png"/><Relationship Id="rId12" Type="http://schemas.openxmlformats.org/officeDocument/2006/relationships/image" Target="../media/image8.png"/><Relationship Id="rId2" Type="http://schemas.openxmlformats.org/officeDocument/2006/relationships/audio" Target="../media/media2.wav"/><Relationship Id="rId16" Type="http://schemas.openxmlformats.org/officeDocument/2006/relationships/image" Target="../media/image12.png"/><Relationship Id="rId1" Type="http://schemas.microsoft.com/office/2007/relationships/media" Target="../media/media2.wav"/><Relationship Id="rId6" Type="http://schemas.openxmlformats.org/officeDocument/2006/relationships/image" Target="../media/image3.png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11.png"/><Relationship Id="rId10" Type="http://schemas.openxmlformats.org/officeDocument/2006/relationships/image" Target="../media/image6.png"/><Relationship Id="rId4" Type="http://schemas.openxmlformats.org/officeDocument/2006/relationships/audio" Target="../media/media3.wav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microsoft.com/office/2007/relationships/media" Target="../media/media5.wav"/><Relationship Id="rId7" Type="http://schemas.openxmlformats.org/officeDocument/2006/relationships/image" Target="../media/image1.png"/><Relationship Id="rId12" Type="http://schemas.openxmlformats.org/officeDocument/2006/relationships/image" Target="../media/image8.png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6" Type="http://schemas.openxmlformats.org/officeDocument/2006/relationships/image" Target="../media/image3.png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11.png"/><Relationship Id="rId10" Type="http://schemas.openxmlformats.org/officeDocument/2006/relationships/image" Target="../media/image6.png"/><Relationship Id="rId4" Type="http://schemas.openxmlformats.org/officeDocument/2006/relationships/audio" Target="../media/media5.wav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microsoft.com/office/2007/relationships/media" Target="../media/media7.wav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audio" Target="../media/media6.wav"/><Relationship Id="rId16" Type="http://schemas.openxmlformats.org/officeDocument/2006/relationships/image" Target="../media/image12.png"/><Relationship Id="rId1" Type="http://schemas.microsoft.com/office/2007/relationships/media" Target="../media/media6.wav"/><Relationship Id="rId6" Type="http://schemas.openxmlformats.org/officeDocument/2006/relationships/image" Target="../media/image1.png"/><Relationship Id="rId11" Type="http://schemas.openxmlformats.org/officeDocument/2006/relationships/image" Target="../media/image8.png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13.png"/><Relationship Id="rId10" Type="http://schemas.openxmlformats.org/officeDocument/2006/relationships/image" Target="../media/image7.png"/><Relationship Id="rId4" Type="http://schemas.openxmlformats.org/officeDocument/2006/relationships/audio" Target="../media/media7.wav"/><Relationship Id="rId9" Type="http://schemas.openxmlformats.org/officeDocument/2006/relationships/image" Target="../media/image6.png"/><Relationship Id="rId1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8.png"/><Relationship Id="rId3" Type="http://schemas.microsoft.com/office/2007/relationships/media" Target="../media/media9.wav"/><Relationship Id="rId7" Type="http://schemas.openxmlformats.org/officeDocument/2006/relationships/image" Target="../media/image3.png"/><Relationship Id="rId12" Type="http://schemas.openxmlformats.org/officeDocument/2006/relationships/image" Target="../media/image7.png"/><Relationship Id="rId2" Type="http://schemas.openxmlformats.org/officeDocument/2006/relationships/audio" Target="../media/media8.wav"/><Relationship Id="rId16" Type="http://schemas.openxmlformats.org/officeDocument/2006/relationships/image" Target="../media/image11.png"/><Relationship Id="rId1" Type="http://schemas.microsoft.com/office/2007/relationships/media" Target="../media/media8.wav"/><Relationship Id="rId6" Type="http://schemas.openxmlformats.org/officeDocument/2006/relationships/notesSlide" Target="../notesSlides/notesSlide1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10.png"/><Relationship Id="rId10" Type="http://schemas.openxmlformats.org/officeDocument/2006/relationships/image" Target="../media/image5.png"/><Relationship Id="rId4" Type="http://schemas.openxmlformats.org/officeDocument/2006/relationships/audio" Target="../media/media9.wav"/><Relationship Id="rId9" Type="http://schemas.openxmlformats.org/officeDocument/2006/relationships/image" Target="../media/image4.png"/><Relationship Id="rId1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13" Type="http://schemas.openxmlformats.org/officeDocument/2006/relationships/image" Target="../media/image6.png"/><Relationship Id="rId18" Type="http://schemas.openxmlformats.org/officeDocument/2006/relationships/image" Target="../media/image12.png"/><Relationship Id="rId3" Type="http://schemas.microsoft.com/office/2007/relationships/media" Target="../media/media11.wav"/><Relationship Id="rId7" Type="http://schemas.openxmlformats.org/officeDocument/2006/relationships/slideLayout" Target="../slideLayouts/slideLayout6.xml"/><Relationship Id="rId12" Type="http://schemas.openxmlformats.org/officeDocument/2006/relationships/image" Target="../media/image5.png"/><Relationship Id="rId17" Type="http://schemas.openxmlformats.org/officeDocument/2006/relationships/image" Target="../media/image10.png"/><Relationship Id="rId2" Type="http://schemas.openxmlformats.org/officeDocument/2006/relationships/audio" Target="../media/media10.wav"/><Relationship Id="rId16" Type="http://schemas.openxmlformats.org/officeDocument/2006/relationships/image" Target="../media/image9.png"/><Relationship Id="rId20" Type="http://schemas.openxmlformats.org/officeDocument/2006/relationships/image" Target="../media/image14.png"/><Relationship Id="rId1" Type="http://schemas.microsoft.com/office/2007/relationships/media" Target="../media/media10.wav"/><Relationship Id="rId6" Type="http://schemas.openxmlformats.org/officeDocument/2006/relationships/audio" Target="../media/media12.wav"/><Relationship Id="rId11" Type="http://schemas.openxmlformats.org/officeDocument/2006/relationships/image" Target="../media/image4.png"/><Relationship Id="rId5" Type="http://schemas.microsoft.com/office/2007/relationships/media" Target="../media/media12.wav"/><Relationship Id="rId15" Type="http://schemas.openxmlformats.org/officeDocument/2006/relationships/image" Target="../media/image8.png"/><Relationship Id="rId10" Type="http://schemas.openxmlformats.org/officeDocument/2006/relationships/image" Target="../media/image1.png"/><Relationship Id="rId19" Type="http://schemas.openxmlformats.org/officeDocument/2006/relationships/image" Target="../media/image11.png"/><Relationship Id="rId4" Type="http://schemas.openxmlformats.org/officeDocument/2006/relationships/audio" Target="../media/media11.wav"/><Relationship Id="rId9" Type="http://schemas.openxmlformats.org/officeDocument/2006/relationships/image" Target="../media/image3.png"/><Relationship Id="rId1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8.png"/><Relationship Id="rId18" Type="http://schemas.openxmlformats.org/officeDocument/2006/relationships/image" Target="../media/image16.png"/><Relationship Id="rId3" Type="http://schemas.microsoft.com/office/2007/relationships/media" Target="../media/media14.wav"/><Relationship Id="rId7" Type="http://schemas.openxmlformats.org/officeDocument/2006/relationships/image" Target="../media/image3.png"/><Relationship Id="rId12" Type="http://schemas.openxmlformats.org/officeDocument/2006/relationships/image" Target="../media/image7.png"/><Relationship Id="rId17" Type="http://schemas.openxmlformats.org/officeDocument/2006/relationships/image" Target="../media/image11.png"/><Relationship Id="rId2" Type="http://schemas.openxmlformats.org/officeDocument/2006/relationships/audio" Target="../media/media13.wav"/><Relationship Id="rId16" Type="http://schemas.openxmlformats.org/officeDocument/2006/relationships/image" Target="../media/image15.png"/><Relationship Id="rId1" Type="http://schemas.microsoft.com/office/2007/relationships/media" Target="../media/media13.wav"/><Relationship Id="rId6" Type="http://schemas.openxmlformats.org/officeDocument/2006/relationships/notesSlide" Target="../notesSlides/notesSlide3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10.png"/><Relationship Id="rId10" Type="http://schemas.openxmlformats.org/officeDocument/2006/relationships/image" Target="../media/image5.png"/><Relationship Id="rId4" Type="http://schemas.openxmlformats.org/officeDocument/2006/relationships/audio" Target="../media/media14.wav"/><Relationship Id="rId9" Type="http://schemas.openxmlformats.org/officeDocument/2006/relationships/image" Target="../media/image4.png"/><Relationship Id="rId1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5.wav"/><Relationship Id="rId1" Type="http://schemas.microsoft.com/office/2007/relationships/media" Target="../media/media15.wav"/><Relationship Id="rId6" Type="http://schemas.openxmlformats.org/officeDocument/2006/relationships/image" Target="../media/image7.png"/><Relationship Id="rId5" Type="http://schemas.openxmlformats.org/officeDocument/2006/relationships/image" Target="../media/image11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Het gezicht</a:t>
            </a:r>
            <a:endParaRPr lang="nl-NL" dirty="0"/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>
          <a:xfrm>
            <a:off x="6553200" y="6203950"/>
            <a:ext cx="2590800" cy="384175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>
          <a:xfrm>
            <a:off x="0" y="6203950"/>
            <a:ext cx="3581400" cy="384175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3286" y="1772816"/>
            <a:ext cx="4677428" cy="41725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Actieknop: Verder of Volgende 6">
            <a:hlinkClick r:id="" action="ppaction://hlinkshowjump?jump=nextslide" highlightClick="1"/>
          </p:cNvPr>
          <p:cNvSpPr/>
          <p:nvPr/>
        </p:nvSpPr>
        <p:spPr>
          <a:xfrm>
            <a:off x="8028384" y="5945348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83568" y="594534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081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2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Afbeelding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3167" y="4109112"/>
            <a:ext cx="962159" cy="1047896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3286" y="1700808"/>
            <a:ext cx="4677428" cy="41725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Waar zie je de ogen van Puk?</a:t>
            </a:r>
            <a:endParaRPr lang="nl-NL" dirty="0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>
          <a:xfrm>
            <a:off x="6553200" y="6203950"/>
            <a:ext cx="2590800" cy="384175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>
          <a:xfrm>
            <a:off x="0" y="6203950"/>
            <a:ext cx="3581400" cy="384175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429000"/>
            <a:ext cx="619211" cy="685896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3368520"/>
            <a:ext cx="600159" cy="714475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073" y="3682081"/>
            <a:ext cx="771633" cy="600159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485" y="4509120"/>
            <a:ext cx="2000529" cy="685896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4818" y="3878467"/>
            <a:ext cx="685896" cy="857370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9801" y="4082995"/>
            <a:ext cx="1200318" cy="1086002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848340"/>
            <a:ext cx="685896" cy="1152686"/>
          </a:xfrm>
          <a:prstGeom prst="rect">
            <a:avLst/>
          </a:prstGeom>
        </p:spPr>
      </p:pic>
      <p:sp>
        <p:nvSpPr>
          <p:cNvPr id="17" name="Actieknop: Verder of Volgende 16">
            <a:hlinkClick r:id="" action="ppaction://hlinkshowjump?jump=nextslide" highlightClick="1"/>
          </p:cNvPr>
          <p:cNvSpPr/>
          <p:nvPr/>
        </p:nvSpPr>
        <p:spPr>
          <a:xfrm>
            <a:off x="7812360" y="5873341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395536" y="5983741"/>
            <a:ext cx="609600" cy="609600"/>
          </a:xfrm>
          <a:prstGeom prst="rect">
            <a:avLst/>
          </a:prstGeom>
        </p:spPr>
      </p:pic>
      <p:sp>
        <p:nvSpPr>
          <p:cNvPr id="10" name="Actieknop: Verder of Volgende 9">
            <a:hlinkClick r:id="" action="ppaction://hlinkshowjump?jump=nextslide" highlightClick="1"/>
          </p:cNvPr>
          <p:cNvSpPr/>
          <p:nvPr/>
        </p:nvSpPr>
        <p:spPr>
          <a:xfrm>
            <a:off x="7812360" y="4852067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9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1802160" y="3023990"/>
            <a:ext cx="609600" cy="609600"/>
          </a:xfrm>
          <a:prstGeom prst="rect">
            <a:avLst/>
          </a:prstGeom>
        </p:spPr>
      </p:pic>
      <p:pic>
        <p:nvPicPr>
          <p:cNvPr id="20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7217924" y="271919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55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377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" dur="4114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2" dur="4114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8" dur="4114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audio>
              <p:cMediaNode vol="80000" showWhenStopped="0">
                <p:cTn id="7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4" dur="4114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audio>
              <p:cMediaNode vol="80000" showWhenStopped="0">
                <p:cTn id="8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</p:childTnLst>
        </p:cTn>
      </p:par>
    </p:tnLst>
    <p:bldLst>
      <p:bldP spid="17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Afbeelding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3167" y="4109112"/>
            <a:ext cx="962159" cy="1047896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3286" y="1700808"/>
            <a:ext cx="4677428" cy="41725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Waar zie je de neus van Puk?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6553200" y="6203950"/>
            <a:ext cx="2590800" cy="384175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0" y="6203950"/>
            <a:ext cx="3581400" cy="384175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429000"/>
            <a:ext cx="619211" cy="685896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3368520"/>
            <a:ext cx="600159" cy="714475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073" y="3682081"/>
            <a:ext cx="771633" cy="600159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485" y="4509120"/>
            <a:ext cx="2000529" cy="685896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4818" y="3878467"/>
            <a:ext cx="685896" cy="857370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9801" y="4082995"/>
            <a:ext cx="1200318" cy="1086002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848340"/>
            <a:ext cx="685896" cy="1152686"/>
          </a:xfrm>
          <a:prstGeom prst="rect">
            <a:avLst/>
          </a:prstGeom>
        </p:spPr>
      </p:pic>
      <p:sp>
        <p:nvSpPr>
          <p:cNvPr id="6" name="Actieknop: Verder of Volgende 5">
            <a:hlinkClick r:id="" action="ppaction://hlinkshowjump?jump=nextslide" highlightClick="1"/>
          </p:cNvPr>
          <p:cNvSpPr/>
          <p:nvPr/>
        </p:nvSpPr>
        <p:spPr>
          <a:xfrm>
            <a:off x="8172400" y="5873341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323528" y="5983741"/>
            <a:ext cx="609600" cy="609600"/>
          </a:xfrm>
          <a:prstGeom prst="rect">
            <a:avLst/>
          </a:prstGeom>
        </p:spPr>
      </p:pic>
      <p:pic>
        <p:nvPicPr>
          <p:cNvPr id="10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2945160" y="26369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577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04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7" dur="4104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 vol="80000">
                <p:cTn id="6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 vol="80000" showWhenStopped="0">
                <p:cTn id="6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3286" y="1700808"/>
            <a:ext cx="4677428" cy="41725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Waar zie je een wang van Puk?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6553200" y="6203950"/>
            <a:ext cx="2590800" cy="384175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0" y="6203950"/>
            <a:ext cx="3581400" cy="384175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429000"/>
            <a:ext cx="619211" cy="685896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3368520"/>
            <a:ext cx="600159" cy="714475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073" y="3682081"/>
            <a:ext cx="771633" cy="600159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485" y="4509120"/>
            <a:ext cx="2000529" cy="685896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4818" y="3878467"/>
            <a:ext cx="685896" cy="857370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9801" y="4082995"/>
            <a:ext cx="1200318" cy="1086002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848340"/>
            <a:ext cx="685896" cy="1152686"/>
          </a:xfrm>
          <a:prstGeom prst="rect">
            <a:avLst/>
          </a:prstGeom>
        </p:spPr>
      </p:pic>
      <p:pic>
        <p:nvPicPr>
          <p:cNvPr id="16" name="Afbeelding 15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701" y="4071721"/>
            <a:ext cx="962159" cy="1047896"/>
          </a:xfrm>
          <a:prstGeom prst="rect">
            <a:avLst/>
          </a:prstGeom>
        </p:spPr>
      </p:pic>
      <p:sp>
        <p:nvSpPr>
          <p:cNvPr id="6" name="Actieknop: Verder of Volgende 5">
            <a:hlinkClick r:id="" action="ppaction://hlinkshowjump?jump=nextslide" highlightClick="1"/>
          </p:cNvPr>
          <p:cNvSpPr/>
          <p:nvPr/>
        </p:nvSpPr>
        <p:spPr>
          <a:xfrm>
            <a:off x="8172400" y="5873341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323528" y="6024840"/>
            <a:ext cx="609600" cy="609600"/>
          </a:xfrm>
          <a:prstGeom prst="rect">
            <a:avLst/>
          </a:prstGeom>
        </p:spPr>
      </p:pic>
      <p:pic>
        <p:nvPicPr>
          <p:cNvPr id="10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1623686" y="4390047"/>
            <a:ext cx="609600" cy="609600"/>
          </a:xfrm>
          <a:prstGeom prst="rect">
            <a:avLst/>
          </a:prstGeom>
        </p:spPr>
      </p:pic>
      <p:pic>
        <p:nvPicPr>
          <p:cNvPr id="17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7308304" y="4254479"/>
            <a:ext cx="609600" cy="609600"/>
          </a:xfrm>
          <a:prstGeom prst="rect">
            <a:avLst/>
          </a:prstGeom>
        </p:spPr>
      </p:pic>
      <p:sp>
        <p:nvSpPr>
          <p:cNvPr id="18" name="Actieknop: Verder of Volgende 17">
            <a:hlinkClick r:id="" action="ppaction://hlinkshowjump?jump=nextslide" highlightClick="1"/>
          </p:cNvPr>
          <p:cNvSpPr/>
          <p:nvPr/>
        </p:nvSpPr>
        <p:spPr>
          <a:xfrm>
            <a:off x="8172400" y="4735837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4018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8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8" dur="4012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audio>
              <p:cMediaNode vol="80000">
                <p:cTn id="5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4" dur="4012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 showWhenStopped="0">
                <p:cTn id="6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0" dur="4012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audio>
              <p:cMediaNode vol="80000" showWhenStopped="0">
                <p:cTn id="7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012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6" grpId="1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Afbeelding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6970" y="4089273"/>
            <a:ext cx="962159" cy="1047896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3286" y="1700808"/>
            <a:ext cx="4677428" cy="41725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Waar zie je de mond van Puk?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6553200" y="6203950"/>
            <a:ext cx="2590800" cy="384175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0" y="6203950"/>
            <a:ext cx="3581400" cy="384175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429000"/>
            <a:ext cx="619211" cy="685896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3368520"/>
            <a:ext cx="600159" cy="714475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073" y="3682081"/>
            <a:ext cx="771633" cy="600159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485" y="4509120"/>
            <a:ext cx="2000529" cy="685896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4818" y="3878467"/>
            <a:ext cx="685896" cy="857370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9801" y="4082995"/>
            <a:ext cx="1200318" cy="1086002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848340"/>
            <a:ext cx="685896" cy="1152686"/>
          </a:xfrm>
          <a:prstGeom prst="rect">
            <a:avLst/>
          </a:prstGeom>
        </p:spPr>
      </p:pic>
      <p:sp>
        <p:nvSpPr>
          <p:cNvPr id="6" name="Actieknop: Verder of Volgende 5">
            <a:hlinkClick r:id="" action="ppaction://hlinkshowjump?jump=nextslide" highlightClick="1"/>
          </p:cNvPr>
          <p:cNvSpPr/>
          <p:nvPr/>
        </p:nvSpPr>
        <p:spPr>
          <a:xfrm>
            <a:off x="8172400" y="5873341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179512" y="5990668"/>
            <a:ext cx="609600" cy="609600"/>
          </a:xfrm>
          <a:prstGeom prst="rect">
            <a:avLst/>
          </a:prstGeom>
        </p:spPr>
      </p:pic>
      <p:pic>
        <p:nvPicPr>
          <p:cNvPr id="10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2543474" y="485206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585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52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9" dur="428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 vol="80000">
                <p:cTn id="5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4" dur="428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 showWhenStopped="0">
                <p:cTn id="6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Afbeelding 1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6970" y="4089273"/>
            <a:ext cx="962159" cy="1047896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3286" y="1700808"/>
            <a:ext cx="4677428" cy="41725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Waar zie je de oren van Puk?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6553200" y="6203950"/>
            <a:ext cx="2590800" cy="384175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0" y="6203950"/>
            <a:ext cx="3581400" cy="384175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429000"/>
            <a:ext cx="619211" cy="685896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3368520"/>
            <a:ext cx="600159" cy="714475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073" y="3682081"/>
            <a:ext cx="771633" cy="600159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485" y="4509120"/>
            <a:ext cx="2000529" cy="685896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4818" y="3878467"/>
            <a:ext cx="685896" cy="857370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9801" y="4082995"/>
            <a:ext cx="1200318" cy="1086002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848340"/>
            <a:ext cx="685896" cy="1152686"/>
          </a:xfrm>
          <a:prstGeom prst="rect">
            <a:avLst/>
          </a:prstGeom>
        </p:spPr>
      </p:pic>
      <p:sp>
        <p:nvSpPr>
          <p:cNvPr id="6" name="Actieknop: Verder of Volgende 5">
            <a:hlinkClick r:id="" action="ppaction://hlinkshowjump?jump=nextslide" highlightClick="1"/>
          </p:cNvPr>
          <p:cNvSpPr/>
          <p:nvPr/>
        </p:nvSpPr>
        <p:spPr>
          <a:xfrm>
            <a:off x="8172400" y="5873341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323528" y="5983741"/>
            <a:ext cx="609600" cy="609600"/>
          </a:xfrm>
          <a:prstGeom prst="rect">
            <a:avLst/>
          </a:prstGeom>
        </p:spPr>
      </p:pic>
      <p:pic>
        <p:nvPicPr>
          <p:cNvPr id="10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9"/>
          <a:stretch>
            <a:fillRect/>
          </a:stretch>
        </p:blipFill>
        <p:spPr>
          <a:xfrm>
            <a:off x="1331640" y="4256396"/>
            <a:ext cx="609600" cy="609600"/>
          </a:xfrm>
          <a:prstGeom prst="rect">
            <a:avLst/>
          </a:prstGeom>
        </p:spPr>
      </p:pic>
      <p:pic>
        <p:nvPicPr>
          <p:cNvPr id="17" name="Opgenomen geluid">
            <a:hlinkClick r:id="" action="ppaction://media"/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6979987" y="3646796"/>
            <a:ext cx="609600" cy="609600"/>
          </a:xfrm>
          <a:prstGeom prst="rect">
            <a:avLst/>
          </a:prstGeom>
        </p:spPr>
      </p:pic>
      <p:sp>
        <p:nvSpPr>
          <p:cNvPr id="18" name="Actieknop: Verder of Volgende 17">
            <a:hlinkClick r:id="" action="ppaction://hlinkshowjump?jump=nextslide" highlightClick="1"/>
          </p:cNvPr>
          <p:cNvSpPr/>
          <p:nvPr/>
        </p:nvSpPr>
        <p:spPr>
          <a:xfrm>
            <a:off x="8172400" y="4735837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8664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73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" dur="4012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audio>
              <p:cMediaNode vol="80000">
                <p:cTn id="6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 vol="80000" showWhenStopped="0">
                <p:cTn id="6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1" dur="487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8" dur="4012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audio>
              <p:cMediaNode vol="80000" showWhenStopped="0">
                <p:cTn id="7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</p:childTnLst>
        </p:cTn>
      </p:par>
    </p:tnLst>
    <p:bldLst>
      <p:bldP spid="6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Afbeelding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6970" y="4089273"/>
            <a:ext cx="962159" cy="1047896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3286" y="1700808"/>
            <a:ext cx="4677428" cy="41725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Waar zie je de kin van Puk?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6553200" y="6203950"/>
            <a:ext cx="2590800" cy="384175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0" y="6203950"/>
            <a:ext cx="3581400" cy="384175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429000"/>
            <a:ext cx="619211" cy="685896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3368520"/>
            <a:ext cx="600159" cy="714475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073" y="3682081"/>
            <a:ext cx="771633" cy="600159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485" y="4509120"/>
            <a:ext cx="2000529" cy="685896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4818" y="3878467"/>
            <a:ext cx="685896" cy="857370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9801" y="4082995"/>
            <a:ext cx="1200318" cy="1086002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848340"/>
            <a:ext cx="685896" cy="1152686"/>
          </a:xfrm>
          <a:prstGeom prst="rect">
            <a:avLst/>
          </a:prstGeom>
        </p:spPr>
      </p:pic>
      <p:sp>
        <p:nvSpPr>
          <p:cNvPr id="6" name="Actieknop: Verder of Volgende 5">
            <a:hlinkClick r:id="" action="ppaction://hlinkshowjump?jump=nextslide" highlightClick="1"/>
          </p:cNvPr>
          <p:cNvSpPr/>
          <p:nvPr/>
        </p:nvSpPr>
        <p:spPr>
          <a:xfrm>
            <a:off x="8172400" y="5873341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0681" y="4972852"/>
            <a:ext cx="1952898" cy="819264"/>
          </a:xfrm>
          <a:prstGeom prst="rect">
            <a:avLst/>
          </a:prstGeom>
        </p:spPr>
      </p:pic>
      <p:pic>
        <p:nvPicPr>
          <p:cNvPr id="10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323528" y="5983741"/>
            <a:ext cx="609600" cy="609600"/>
          </a:xfrm>
          <a:prstGeom prst="rect">
            <a:avLst/>
          </a:prstGeom>
        </p:spPr>
      </p:pic>
      <p:pic>
        <p:nvPicPr>
          <p:cNvPr id="17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498055" y="564452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317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99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358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>
                <p:cTn id="7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2" dur="4358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audio>
              <p:cMediaNode vol="80000" showWhenStopped="0">
                <p:cTn id="8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1226" y="1196752"/>
            <a:ext cx="4677428" cy="41725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Actieknop: Introductiepagina 3">
            <a:hlinkClick r:id="" action="ppaction://hlinkshowjump?jump=firstslide" highlightClick="1"/>
          </p:cNvPr>
          <p:cNvSpPr/>
          <p:nvPr/>
        </p:nvSpPr>
        <p:spPr>
          <a:xfrm>
            <a:off x="7884368" y="5877272"/>
            <a:ext cx="792088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11560" y="5877272"/>
            <a:ext cx="609600" cy="609600"/>
          </a:xfrm>
          <a:prstGeom prst="rect">
            <a:avLst/>
          </a:prstGeom>
        </p:spPr>
      </p:pic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>
          <a:xfrm>
            <a:off x="6553200" y="6203950"/>
            <a:ext cx="2590800" cy="384175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0" y="6203950"/>
            <a:ext cx="3581400" cy="384175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933056"/>
            <a:ext cx="2000529" cy="68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756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74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</TotalTime>
  <Words>69</Words>
  <Application>Microsoft Office PowerPoint</Application>
  <PresentationFormat>Diavoorstelling (4:3)</PresentationFormat>
  <Paragraphs>26</Paragraphs>
  <Slides>8</Slides>
  <Notes>3</Notes>
  <HiddenSlides>0</HiddenSlides>
  <MMClips>17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Kantoorthema</vt:lpstr>
      <vt:lpstr>Het gezicht</vt:lpstr>
      <vt:lpstr>Waar zie je de ogen van Puk?</vt:lpstr>
      <vt:lpstr>Waar zie je de neus van Puk?</vt:lpstr>
      <vt:lpstr>Waar zie je een wang van Puk?</vt:lpstr>
      <vt:lpstr>Waar zie je de mond van Puk?</vt:lpstr>
      <vt:lpstr>Waar zie je de oren van Puk?</vt:lpstr>
      <vt:lpstr>Waar zie je de kin van Puk?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Het gezicht</dc:title>
  <dc:creator>Annie</dc:creator>
  <cp:lastModifiedBy>Annie</cp:lastModifiedBy>
  <cp:revision>16</cp:revision>
  <dcterms:created xsi:type="dcterms:W3CDTF">2014-05-16T17:42:18Z</dcterms:created>
  <dcterms:modified xsi:type="dcterms:W3CDTF">2014-05-25T19:33:33Z</dcterms:modified>
</cp:coreProperties>
</file>