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96EBC-5283-49D4-8976-6258F66B2E07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2F29D-D8F0-4A82-B787-17398554FFA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8534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F1D07-4B75-4E63-927D-09F7FBCF62A9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474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E68EB-9A4D-42A3-A484-3D79F24BD8EB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367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218EB-4E3B-4BDF-8158-C08670803EFB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958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B7EAC-F26E-41E4-8B80-E5D839E1ACB3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663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7785C-82FF-4254-B6BE-CB94781AF1DB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083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C9628-44E8-4215-9683-2666E1686674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366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4D54-DC0C-4C67-B1BE-117A25784D2A}" type="datetime1">
              <a:rPr lang="nl-NL" smtClean="0"/>
              <a:t>25-2-2014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632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8B6B-13BA-42BE-833D-18219AE2CFF8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043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AFB25-B707-4FE2-BE51-053C03316859}" type="datetime1">
              <a:rPr lang="nl-NL" smtClean="0"/>
              <a:t>25-2-2014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237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7033-6FA8-4B62-986A-8A72DE54C887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820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0F3AF-AB60-48EA-AE52-D458B2FF23C9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527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EDC7C-8810-4AA0-B5EA-DFEDB3284858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428B8-DD05-4A52-9FE3-91C4F20442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584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0.jpg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image" Target="../media/image20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5" Type="http://schemas.openxmlformats.org/officeDocument/2006/relationships/image" Target="../media/image7.png"/><Relationship Id="rId4" Type="http://schemas.openxmlformats.org/officeDocument/2006/relationships/image" Target="../media/image2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7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1.png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7.png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3.jpg"/><Relationship Id="rId5" Type="http://schemas.openxmlformats.org/officeDocument/2006/relationships/image" Target="../media/image12.gif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7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2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20.jpg"/><Relationship Id="rId5" Type="http://schemas.openxmlformats.org/officeDocument/2006/relationships/image" Target="../media/image5.jpg"/><Relationship Id="rId4" Type="http://schemas.openxmlformats.org/officeDocument/2006/relationships/image" Target="../media/image1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15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16.jp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“Knuffels” hoeveelheden</a:t>
            </a:r>
            <a:endParaRPr lang="nl-NL" dirty="0"/>
          </a:p>
        </p:txBody>
      </p:sp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71600" y="5877272"/>
            <a:ext cx="609600" cy="60960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812360" y="5877272"/>
            <a:ext cx="936104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97" y="2572773"/>
            <a:ext cx="2619375" cy="174307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67998"/>
            <a:ext cx="2466975" cy="1847850"/>
          </a:xfrm>
          <a:prstGeom prst="rect">
            <a:avLst/>
          </a:prstGeom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839BB-EF78-415D-BF94-B5DF551B8540}" type="datetime1">
              <a:rPr lang="nl-NL" smtClean="0"/>
              <a:t>25-2-2014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4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2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95512"/>
            <a:ext cx="1857375" cy="24669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700808"/>
            <a:ext cx="2143125" cy="21431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94"/>
          <a:stretch/>
        </p:blipFill>
        <p:spPr>
          <a:xfrm>
            <a:off x="6280511" y="4509120"/>
            <a:ext cx="1874774" cy="16573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951" y="4267200"/>
            <a:ext cx="1676400" cy="1676400"/>
          </a:xfrm>
          <a:prstGeom prst="rect">
            <a:avLst/>
          </a:prstGeom>
        </p:spPr>
      </p:pic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50776" y="5820106"/>
            <a:ext cx="609600" cy="609600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8155285" y="6166470"/>
            <a:ext cx="809203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894-C151-40C3-8D3E-4E9FFAC6F580}" type="datetime1">
              <a:rPr lang="nl-NL" smtClean="0"/>
              <a:t>25-2-2014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708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293" y="980728"/>
            <a:ext cx="5328592" cy="5328592"/>
          </a:xfrm>
          <a:prstGeom prst="rect">
            <a:avLst/>
          </a:prstGeom>
        </p:spPr>
      </p:pic>
      <p:sp>
        <p:nvSpPr>
          <p:cNvPr id="4" name="Actieknop: Introductiepagina 3">
            <a:hlinkClick r:id="" action="ppaction://hlinkshowjump?jump=firstslide" highlightClick="1"/>
          </p:cNvPr>
          <p:cNvSpPr/>
          <p:nvPr/>
        </p:nvSpPr>
        <p:spPr>
          <a:xfrm>
            <a:off x="7956376" y="5373216"/>
            <a:ext cx="864096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7544" y="5855154"/>
            <a:ext cx="609600" cy="609600"/>
          </a:xfrm>
          <a:prstGeom prst="rect">
            <a:avLst/>
          </a:prstGeom>
        </p:spPr>
      </p:pic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A112F-A5C5-41CE-9C1C-A10A4615309E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30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1 knuffel?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44824"/>
            <a:ext cx="2160000" cy="21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784197"/>
            <a:ext cx="2160000" cy="21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3356992"/>
            <a:ext cx="2160000" cy="21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65936" y="5949280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6372200" y="6093296"/>
            <a:ext cx="720080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05DAA-9840-4DA1-B4D0-D1B18E117044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9847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9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2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94" y="2780928"/>
            <a:ext cx="2886729" cy="2160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28800"/>
            <a:ext cx="3004982" cy="1512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267200"/>
            <a:ext cx="1676400" cy="167640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3568" y="6093296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380312" y="6093296"/>
            <a:ext cx="864096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F9F47-3E31-4BF6-AA43-133A149EBD2A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246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3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680" y="4080693"/>
            <a:ext cx="2466975" cy="18478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517202"/>
            <a:ext cx="2013062" cy="21600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01" y="2852816"/>
            <a:ext cx="2695575" cy="1695450"/>
          </a:xfrm>
          <a:prstGeom prst="rect">
            <a:avLst/>
          </a:prstGeom>
        </p:spPr>
      </p:pic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94048" y="5949325"/>
            <a:ext cx="609600" cy="609600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6927166" y="6093296"/>
            <a:ext cx="957201" cy="6038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90B56-F9D0-47FB-9CE2-5413B36D78B2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859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4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2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175623"/>
            <a:ext cx="2466975" cy="18478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276872"/>
            <a:ext cx="2266950" cy="20193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7" y="1412775"/>
            <a:ext cx="2143125" cy="214312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66737" y="6023473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524328" y="5924922"/>
            <a:ext cx="1080120" cy="81644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D112D-98FD-4284-B4AE-977D9C6F8DDA}" type="datetime1">
              <a:rPr lang="nl-NL" smtClean="0"/>
              <a:t>25-2-2014</a:t>
            </a:fld>
            <a:endParaRPr lang="nl-NL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64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6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1 knuffel?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428999"/>
            <a:ext cx="1943100" cy="23526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857624"/>
            <a:ext cx="2152650" cy="19240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184" y="2114549"/>
            <a:ext cx="2619375" cy="1743075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016477" y="6093296"/>
            <a:ext cx="723875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7526" y="6227618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25BB-85D0-460E-8301-20C9B7A45A15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378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Waar zie je 4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717032"/>
            <a:ext cx="2143125" cy="21431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63" y="3309218"/>
            <a:ext cx="3384376" cy="338437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73"/>
          <a:stretch/>
        </p:blipFill>
        <p:spPr>
          <a:xfrm>
            <a:off x="3995936" y="1916832"/>
            <a:ext cx="1952425" cy="165735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43163" y="6049358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6948264" y="6049358"/>
            <a:ext cx="792088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B550B-F3EF-4EFC-8F3B-33EE9571D002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799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4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5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530624"/>
            <a:ext cx="3133725" cy="14573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87723"/>
            <a:ext cx="2143125" cy="21431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727" y="4221088"/>
            <a:ext cx="2266950" cy="201930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39552" y="5763716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236296" y="6093296"/>
            <a:ext cx="720080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AAB17-B7C2-45C2-9C15-8EA3E88C55E6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05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3 knuffels?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356992"/>
            <a:ext cx="2762250" cy="165735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555" y="4382972"/>
            <a:ext cx="2505075" cy="181927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992" y="1772815"/>
            <a:ext cx="2143125" cy="2143125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7884368" y="6202247"/>
            <a:ext cx="792088" cy="53912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66800" y="5862207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0E6B-E082-45BF-8CBF-4C8973DF1FAF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387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102</Words>
  <Application>Microsoft Office PowerPoint</Application>
  <PresentationFormat>Diavoorstelling (4:3)</PresentationFormat>
  <Paragraphs>32</Paragraphs>
  <Slides>11</Slides>
  <Notes>0</Notes>
  <HiddenSlides>0</HiddenSlides>
  <MMClips>11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“Knuffels” hoeveelheden</vt:lpstr>
      <vt:lpstr>Waar zie je 1 knuffel?</vt:lpstr>
      <vt:lpstr>Waar zie je 2 knuffels?</vt:lpstr>
      <vt:lpstr>Waar zie je 3 knuffels?</vt:lpstr>
      <vt:lpstr>Waar zie je 2 knuffels?</vt:lpstr>
      <vt:lpstr>Waar zie je 1 knuffel?</vt:lpstr>
      <vt:lpstr>Waar zie je 4 knuffels?</vt:lpstr>
      <vt:lpstr>Waar zie je 5 knuffels?</vt:lpstr>
      <vt:lpstr>Waar zie je 3 knuffels?</vt:lpstr>
      <vt:lpstr>Waar zie je 2 knuffels?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“Knuffels” hoeveelheden</dc:title>
  <dc:creator>Annie</dc:creator>
  <cp:lastModifiedBy>Annie</cp:lastModifiedBy>
  <cp:revision>8</cp:revision>
  <dcterms:created xsi:type="dcterms:W3CDTF">2014-02-25T12:56:29Z</dcterms:created>
  <dcterms:modified xsi:type="dcterms:W3CDTF">2014-02-25T15:29:33Z</dcterms:modified>
</cp:coreProperties>
</file>