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596EBC-5283-49D4-8976-6258F66B2E07}" type="datetimeFigureOut">
              <a:rPr lang="nl-NL" smtClean="0"/>
              <a:t>25-2-2014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B2F29D-D8F0-4A82-B787-17398554FFA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48534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F1D07-4B75-4E63-927D-09F7FBCF62A9}" type="datetime1">
              <a:rPr lang="nl-NL" smtClean="0"/>
              <a:t>25-2-2014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428B8-DD05-4A52-9FE3-91C4F20442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4748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E68EB-9A4D-42A3-A484-3D79F24BD8EB}" type="datetime1">
              <a:rPr lang="nl-NL" smtClean="0"/>
              <a:t>25-2-2014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428B8-DD05-4A52-9FE3-91C4F20442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3677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218EB-4E3B-4BDF-8158-C08670803EFB}" type="datetime1">
              <a:rPr lang="nl-NL" smtClean="0"/>
              <a:t>25-2-2014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428B8-DD05-4A52-9FE3-91C4F20442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958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B7EAC-F26E-41E4-8B80-E5D839E1ACB3}" type="datetime1">
              <a:rPr lang="nl-NL" smtClean="0"/>
              <a:t>25-2-2014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428B8-DD05-4A52-9FE3-91C4F20442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6633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7785C-82FF-4254-B6BE-CB94781AF1DB}" type="datetime1">
              <a:rPr lang="nl-NL" smtClean="0"/>
              <a:t>25-2-2014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428B8-DD05-4A52-9FE3-91C4F20442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0835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C9628-44E8-4215-9683-2666E1686674}" type="datetime1">
              <a:rPr lang="nl-NL" smtClean="0"/>
              <a:t>25-2-2014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428B8-DD05-4A52-9FE3-91C4F20442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3667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34D54-DC0C-4C67-B1BE-117A25784D2A}" type="datetime1">
              <a:rPr lang="nl-NL" smtClean="0"/>
              <a:t>25-2-2014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428B8-DD05-4A52-9FE3-91C4F20442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6326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38B6B-13BA-42BE-833D-18219AE2CFF8}" type="datetime1">
              <a:rPr lang="nl-NL" smtClean="0"/>
              <a:t>25-2-2014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428B8-DD05-4A52-9FE3-91C4F20442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00436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AFB25-B707-4FE2-BE51-053C03316859}" type="datetime1">
              <a:rPr lang="nl-NL" smtClean="0"/>
              <a:t>25-2-2014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428B8-DD05-4A52-9FE3-91C4F20442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2372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97033-6FA8-4B62-986A-8A72DE54C887}" type="datetime1">
              <a:rPr lang="nl-NL" smtClean="0"/>
              <a:t>25-2-2014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428B8-DD05-4A52-9FE3-91C4F20442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8203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0F3AF-AB60-48EA-AE52-D458B2FF23C9}" type="datetime1">
              <a:rPr lang="nl-NL" smtClean="0"/>
              <a:t>25-2-2014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428B8-DD05-4A52-9FE3-91C4F20442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5271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0EDC7C-8810-4AA0-B5EA-DFEDB3284858}" type="datetime1">
              <a:rPr lang="nl-NL" smtClean="0"/>
              <a:t>25-2-2014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428B8-DD05-4A52-9FE3-91C4F20442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5840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jpg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jp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20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5" Type="http://schemas.openxmlformats.org/officeDocument/2006/relationships/image" Target="../media/image7.png"/><Relationship Id="rId4" Type="http://schemas.openxmlformats.org/officeDocument/2006/relationships/image" Target="../media/image2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7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1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7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3.jpg"/><Relationship Id="rId5" Type="http://schemas.openxmlformats.org/officeDocument/2006/relationships/image" Target="../media/image12.gif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7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2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20.jpg"/><Relationship Id="rId5" Type="http://schemas.openxmlformats.org/officeDocument/2006/relationships/image" Target="../media/image5.jpg"/><Relationship Id="rId4" Type="http://schemas.openxmlformats.org/officeDocument/2006/relationships/image" Target="../media/image1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5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16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“Knuffels” hoeveelheden</a:t>
            </a:r>
            <a:endParaRPr lang="nl-NL" dirty="0"/>
          </a:p>
        </p:txBody>
      </p:sp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1600" y="5877272"/>
            <a:ext cx="609600" cy="609600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7812360" y="5877272"/>
            <a:ext cx="936104" cy="79208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097" y="2572773"/>
            <a:ext cx="2619375" cy="1743075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467998"/>
            <a:ext cx="2466975" cy="1847850"/>
          </a:xfrm>
          <a:prstGeom prst="rect">
            <a:avLst/>
          </a:prstGeom>
        </p:spPr>
      </p:pic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839BB-EF78-415D-BF94-B5DF551B8540}" type="datetime1">
              <a:rPr lang="nl-NL" smtClean="0"/>
              <a:t>25-2-2014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143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2 knuffels?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195512"/>
            <a:ext cx="1857375" cy="246697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00808"/>
            <a:ext cx="2143125" cy="214312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94"/>
          <a:stretch/>
        </p:blipFill>
        <p:spPr>
          <a:xfrm>
            <a:off x="6280511" y="4509120"/>
            <a:ext cx="1874774" cy="165735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951" y="4267200"/>
            <a:ext cx="1676400" cy="1676400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50776" y="5820106"/>
            <a:ext cx="609600" cy="609600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8155285" y="6166470"/>
            <a:ext cx="809203" cy="6096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9E894-C151-40C3-8D3E-4E9FFAC6F580}" type="datetime1">
              <a:rPr lang="nl-NL" smtClean="0"/>
              <a:t>25-2-2014</a:t>
            </a:fld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7082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293" y="980728"/>
            <a:ext cx="5328592" cy="5328592"/>
          </a:xfrm>
          <a:prstGeom prst="rect">
            <a:avLst/>
          </a:prstGeom>
        </p:spPr>
      </p:pic>
      <p:sp>
        <p:nvSpPr>
          <p:cNvPr id="4" name="Actieknop: Introductiepagina 3">
            <a:hlinkClick r:id="" action="ppaction://hlinkshowjump?jump=firstslide" highlightClick="1"/>
          </p:cNvPr>
          <p:cNvSpPr/>
          <p:nvPr/>
        </p:nvSpPr>
        <p:spPr>
          <a:xfrm>
            <a:off x="7956376" y="5373216"/>
            <a:ext cx="864096" cy="9361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7544" y="5855154"/>
            <a:ext cx="609600" cy="609600"/>
          </a:xfrm>
          <a:prstGeom prst="rect">
            <a:avLst/>
          </a:prstGeom>
        </p:spPr>
      </p:pic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A112F-A5C5-41CE-9C1C-A10A4615309E}" type="datetime1">
              <a:rPr lang="nl-NL" smtClean="0"/>
              <a:t>25-2-2014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56300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1 knuffel?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844824"/>
            <a:ext cx="216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784197"/>
            <a:ext cx="216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3356992"/>
            <a:ext cx="216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5936" y="5949280"/>
            <a:ext cx="609600" cy="609600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/>
          </p:cNvPr>
          <p:cNvSpPr/>
          <p:nvPr/>
        </p:nvSpPr>
        <p:spPr>
          <a:xfrm>
            <a:off x="6372200" y="6093296"/>
            <a:ext cx="720080" cy="6480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05DAA-9840-4DA1-B4D0-D1B18E117044}" type="datetime1">
              <a:rPr lang="nl-NL" smtClean="0"/>
              <a:t>25-2-2014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9847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9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2 knuffels?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94" y="2780928"/>
            <a:ext cx="2886729" cy="21600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628800"/>
            <a:ext cx="3004982" cy="1512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267200"/>
            <a:ext cx="1676400" cy="1676400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3568" y="6093296"/>
            <a:ext cx="609600" cy="609600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/>
          </p:cNvPr>
          <p:cNvSpPr/>
          <p:nvPr/>
        </p:nvSpPr>
        <p:spPr>
          <a:xfrm>
            <a:off x="7380312" y="6093296"/>
            <a:ext cx="864096" cy="6096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F9F47-3E31-4BF6-AA43-133A149EBD2A}" type="datetime1">
              <a:rPr lang="nl-NL" smtClean="0"/>
              <a:t>25-2-2014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2468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3 knuffels?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680" y="4080693"/>
            <a:ext cx="2466975" cy="184785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517202"/>
            <a:ext cx="2013062" cy="21600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601" y="2852816"/>
            <a:ext cx="2695575" cy="1695450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4048" y="5949325"/>
            <a:ext cx="609600" cy="609600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6927166" y="6093296"/>
            <a:ext cx="957201" cy="60387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90B56-F9D0-47FB-9CE2-5413B36D78B2}" type="datetime1">
              <a:rPr lang="nl-NL" smtClean="0"/>
              <a:t>25-2-2014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8599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4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2 knuffels?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4175623"/>
            <a:ext cx="2466975" cy="184785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276872"/>
            <a:ext cx="2266950" cy="20193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387" y="1412775"/>
            <a:ext cx="2143125" cy="2143125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6737" y="6023473"/>
            <a:ext cx="609600" cy="609600"/>
          </a:xfrm>
          <a:prstGeom prst="rect">
            <a:avLst/>
          </a:prstGeom>
        </p:spPr>
      </p:pic>
      <p:sp>
        <p:nvSpPr>
          <p:cNvPr id="9" name="Actieknop: Verder of Volgende 8">
            <a:hlinkClick r:id="" action="ppaction://hlinkshowjump?jump=nextslide" highlightClick="1"/>
          </p:cNvPr>
          <p:cNvSpPr/>
          <p:nvPr/>
        </p:nvSpPr>
        <p:spPr>
          <a:xfrm>
            <a:off x="7524328" y="5924922"/>
            <a:ext cx="1080120" cy="81644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D112D-98FD-4284-B4AE-977D9C6F8DDA}" type="datetime1">
              <a:rPr lang="nl-NL" smtClean="0"/>
              <a:t>25-2-2014</a:t>
            </a:fld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5646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6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1 knuffel?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428999"/>
            <a:ext cx="1943100" cy="235267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857624"/>
            <a:ext cx="2152650" cy="192405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184" y="2114549"/>
            <a:ext cx="2619375" cy="1743075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7016477" y="6093296"/>
            <a:ext cx="723875" cy="6480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7526" y="6227618"/>
            <a:ext cx="609600" cy="609600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F25BB-85D0-460E-8301-20C9B7A45A15}" type="datetime1">
              <a:rPr lang="nl-NL" smtClean="0"/>
              <a:t>25-2-2014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3783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Waar zie je 4 knuffels?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3717032"/>
            <a:ext cx="2143125" cy="214312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63" y="3309218"/>
            <a:ext cx="3384376" cy="3384376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73"/>
          <a:stretch/>
        </p:blipFill>
        <p:spPr>
          <a:xfrm>
            <a:off x="3995936" y="1916832"/>
            <a:ext cx="1952425" cy="1657350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3163" y="6049358"/>
            <a:ext cx="609600" cy="609600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/>
          </p:cNvPr>
          <p:cNvSpPr/>
          <p:nvPr/>
        </p:nvSpPr>
        <p:spPr>
          <a:xfrm>
            <a:off x="6948264" y="6049358"/>
            <a:ext cx="792088" cy="6096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B550B-F3EF-4EFC-8F3B-33EE9571D002}" type="datetime1">
              <a:rPr lang="nl-NL" smtClean="0"/>
              <a:t>25-2-2014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7990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4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5 knuffels?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530624"/>
            <a:ext cx="3133725" cy="145732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187723"/>
            <a:ext cx="2143125" cy="214312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727" y="4221088"/>
            <a:ext cx="2266950" cy="2019300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9552" y="5763716"/>
            <a:ext cx="609600" cy="609600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/>
          </p:cNvPr>
          <p:cNvSpPr/>
          <p:nvPr/>
        </p:nvSpPr>
        <p:spPr>
          <a:xfrm>
            <a:off x="7236296" y="6093296"/>
            <a:ext cx="720080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AAB17-B7C2-45C2-9C15-8EA3E88C55E6}" type="datetime1">
              <a:rPr lang="nl-NL" smtClean="0"/>
              <a:t>25-2-2014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8056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7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3 knuffels?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356992"/>
            <a:ext cx="2762250" cy="165735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555" y="4382972"/>
            <a:ext cx="2505075" cy="181927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992" y="1772815"/>
            <a:ext cx="2143125" cy="2143125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7884368" y="6202247"/>
            <a:ext cx="792088" cy="539121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66800" y="5862207"/>
            <a:ext cx="609600" cy="609600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20E6B-E082-45BF-8CBF-4C8973DF1FAF}" type="datetime1">
              <a:rPr lang="nl-NL" smtClean="0"/>
              <a:t>25-2-2014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53876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102</Words>
  <Application>Microsoft Office PowerPoint</Application>
  <PresentationFormat>Diavoorstelling (4:3)</PresentationFormat>
  <Paragraphs>32</Paragraphs>
  <Slides>11</Slides>
  <Notes>0</Notes>
  <HiddenSlides>0</HiddenSlides>
  <MMClips>11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2" baseType="lpstr">
      <vt:lpstr>Kantoorthema</vt:lpstr>
      <vt:lpstr>“Knuffels” hoeveelheden</vt:lpstr>
      <vt:lpstr>Waar zie je 1 knuffel?</vt:lpstr>
      <vt:lpstr>Waar zie je 2 knuffels?</vt:lpstr>
      <vt:lpstr>Waar zie je 3 knuffels?</vt:lpstr>
      <vt:lpstr>Waar zie je 2 knuffels?</vt:lpstr>
      <vt:lpstr>Waar zie je 1 knuffel?</vt:lpstr>
      <vt:lpstr>Waar zie je 4 knuffels?</vt:lpstr>
      <vt:lpstr>Waar zie je 5 knuffels?</vt:lpstr>
      <vt:lpstr>Waar zie je 3 knuffels?</vt:lpstr>
      <vt:lpstr>Waar zie je 2 knuffels?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“Knuffels” hoeveelheden</dc:title>
  <dc:creator>Annie</dc:creator>
  <cp:lastModifiedBy>Annie</cp:lastModifiedBy>
  <cp:revision>8</cp:revision>
  <dcterms:created xsi:type="dcterms:W3CDTF">2014-02-25T12:56:29Z</dcterms:created>
  <dcterms:modified xsi:type="dcterms:W3CDTF">2014-02-25T15:29:33Z</dcterms:modified>
</cp:coreProperties>
</file>