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86590-88F3-4132-A3C3-96895E541A60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55409-C119-4798-A3EA-39CAB2C7F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64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BA249-BACD-4B88-847E-291D429C99E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A249-BACD-4B88-847E-291D429C99E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A249-BACD-4B88-847E-291D429C99E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A249-BACD-4B88-847E-291D429C99E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A249-BACD-4B88-847E-291D429C99E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A249-BACD-4B88-847E-291D429C99E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A249-BACD-4B88-847E-291D429C99E5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A249-BACD-4B88-847E-291D429C99E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A249-BACD-4B88-847E-291D429C99E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A249-BACD-4B88-847E-291D429C99E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A249-BACD-4B88-847E-291D429C99E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F5BA249-BACD-4B88-847E-291D429C99E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image" Target="../media/image2.jp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microsoft.com/office/2007/relationships/hdphoto" Target="../media/hdphoto5.wdp"/><Relationship Id="rId3" Type="http://schemas.microsoft.com/office/2007/relationships/media" Target="../media/media3.wav"/><Relationship Id="rId21" Type="http://schemas.openxmlformats.org/officeDocument/2006/relationships/image" Target="../media/image12.png"/><Relationship Id="rId7" Type="http://schemas.microsoft.com/office/2007/relationships/media" Target="../media/media5.wav"/><Relationship Id="rId12" Type="http://schemas.openxmlformats.org/officeDocument/2006/relationships/image" Target="../media/image2.jpg"/><Relationship Id="rId17" Type="http://schemas.openxmlformats.org/officeDocument/2006/relationships/image" Target="../media/image8.png"/><Relationship Id="rId2" Type="http://schemas.openxmlformats.org/officeDocument/2006/relationships/audio" Target="../media/media2.wav"/><Relationship Id="rId16" Type="http://schemas.microsoft.com/office/2007/relationships/hdphoto" Target="../media/hdphoto7.wdp"/><Relationship Id="rId20" Type="http://schemas.microsoft.com/office/2007/relationships/hdphoto" Target="../media/hdphoto8.wdp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6.xml"/><Relationship Id="rId24" Type="http://schemas.openxmlformats.org/officeDocument/2006/relationships/image" Target="../media/image13.png"/><Relationship Id="rId5" Type="http://schemas.microsoft.com/office/2007/relationships/media" Target="../media/media4.wav"/><Relationship Id="rId15" Type="http://schemas.openxmlformats.org/officeDocument/2006/relationships/image" Target="../media/image10.png"/><Relationship Id="rId23" Type="http://schemas.openxmlformats.org/officeDocument/2006/relationships/image" Target="../media/image6.png"/><Relationship Id="rId10" Type="http://schemas.openxmlformats.org/officeDocument/2006/relationships/audio" Target="../media/media6.wav"/><Relationship Id="rId19" Type="http://schemas.openxmlformats.org/officeDocument/2006/relationships/image" Target="../media/image11.pn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microsoft.com/office/2007/relationships/hdphoto" Target="../media/hdphoto3.wdp"/><Relationship Id="rId22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10.png"/><Relationship Id="rId18" Type="http://schemas.microsoft.com/office/2007/relationships/hdphoto" Target="../media/hdphoto8.wdp"/><Relationship Id="rId3" Type="http://schemas.microsoft.com/office/2007/relationships/media" Target="../media/media7.wav"/><Relationship Id="rId21" Type="http://schemas.openxmlformats.org/officeDocument/2006/relationships/image" Target="../media/image14.png"/><Relationship Id="rId7" Type="http://schemas.microsoft.com/office/2007/relationships/media" Target="../media/media9.wav"/><Relationship Id="rId12" Type="http://schemas.openxmlformats.org/officeDocument/2006/relationships/image" Target="../media/image2.jpg"/><Relationship Id="rId17" Type="http://schemas.openxmlformats.org/officeDocument/2006/relationships/image" Target="../media/image11.png"/><Relationship Id="rId2" Type="http://schemas.openxmlformats.org/officeDocument/2006/relationships/audio" Target="../media/media2.wav"/><Relationship Id="rId16" Type="http://schemas.microsoft.com/office/2007/relationships/hdphoto" Target="../media/hdphoto5.wdp"/><Relationship Id="rId20" Type="http://schemas.microsoft.com/office/2007/relationships/hdphoto" Target="../media/hdphoto9.wdp"/><Relationship Id="rId1" Type="http://schemas.microsoft.com/office/2007/relationships/media" Target="../media/media2.wav"/><Relationship Id="rId6" Type="http://schemas.openxmlformats.org/officeDocument/2006/relationships/audio" Target="../media/media8.wav"/><Relationship Id="rId11" Type="http://schemas.openxmlformats.org/officeDocument/2006/relationships/slideLayout" Target="../slideLayouts/slideLayout6.xml"/><Relationship Id="rId24" Type="http://schemas.openxmlformats.org/officeDocument/2006/relationships/image" Target="../media/image13.png"/><Relationship Id="rId5" Type="http://schemas.microsoft.com/office/2007/relationships/media" Target="../media/media8.wav"/><Relationship Id="rId15" Type="http://schemas.openxmlformats.org/officeDocument/2006/relationships/image" Target="../media/image8.png"/><Relationship Id="rId23" Type="http://schemas.openxmlformats.org/officeDocument/2006/relationships/image" Target="../media/image6.png"/><Relationship Id="rId10" Type="http://schemas.openxmlformats.org/officeDocument/2006/relationships/audio" Target="../media/media10.wav"/><Relationship Id="rId19" Type="http://schemas.openxmlformats.org/officeDocument/2006/relationships/image" Target="../media/image12.png"/><Relationship Id="rId4" Type="http://schemas.openxmlformats.org/officeDocument/2006/relationships/audio" Target="../media/media7.wav"/><Relationship Id="rId9" Type="http://schemas.microsoft.com/office/2007/relationships/media" Target="../media/media10.wav"/><Relationship Id="rId14" Type="http://schemas.microsoft.com/office/2007/relationships/hdphoto" Target="../media/hdphoto7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image" Target="../media/image10.png"/><Relationship Id="rId18" Type="http://schemas.microsoft.com/office/2007/relationships/hdphoto" Target="../media/hdphoto8.wdp"/><Relationship Id="rId3" Type="http://schemas.microsoft.com/office/2007/relationships/media" Target="../media/media11.wav"/><Relationship Id="rId21" Type="http://schemas.openxmlformats.org/officeDocument/2006/relationships/image" Target="../media/image3.png"/><Relationship Id="rId7" Type="http://schemas.microsoft.com/office/2007/relationships/media" Target="../media/media13.wav"/><Relationship Id="rId12" Type="http://schemas.openxmlformats.org/officeDocument/2006/relationships/image" Target="../media/image2.jpg"/><Relationship Id="rId17" Type="http://schemas.openxmlformats.org/officeDocument/2006/relationships/image" Target="../media/image11.png"/><Relationship Id="rId2" Type="http://schemas.openxmlformats.org/officeDocument/2006/relationships/audio" Target="../media/media2.wav"/><Relationship Id="rId16" Type="http://schemas.microsoft.com/office/2007/relationships/hdphoto" Target="../media/hdphoto5.wdp"/><Relationship Id="rId20" Type="http://schemas.microsoft.com/office/2007/relationships/hdphoto" Target="../media/hdphoto9.wdp"/><Relationship Id="rId1" Type="http://schemas.microsoft.com/office/2007/relationships/media" Target="../media/media2.wav"/><Relationship Id="rId6" Type="http://schemas.openxmlformats.org/officeDocument/2006/relationships/audio" Target="../media/media12.wav"/><Relationship Id="rId11" Type="http://schemas.openxmlformats.org/officeDocument/2006/relationships/slideLayout" Target="../slideLayouts/slideLayout6.xml"/><Relationship Id="rId5" Type="http://schemas.microsoft.com/office/2007/relationships/media" Target="../media/media12.wav"/><Relationship Id="rId15" Type="http://schemas.openxmlformats.org/officeDocument/2006/relationships/image" Target="../media/image8.png"/><Relationship Id="rId23" Type="http://schemas.openxmlformats.org/officeDocument/2006/relationships/image" Target="../media/image6.png"/><Relationship Id="rId10" Type="http://schemas.openxmlformats.org/officeDocument/2006/relationships/audio" Target="../media/media14.wav"/><Relationship Id="rId19" Type="http://schemas.openxmlformats.org/officeDocument/2006/relationships/image" Target="../media/image12.png"/><Relationship Id="rId4" Type="http://schemas.openxmlformats.org/officeDocument/2006/relationships/audio" Target="../media/media11.wav"/><Relationship Id="rId9" Type="http://schemas.microsoft.com/office/2007/relationships/media" Target="../media/media14.wav"/><Relationship Id="rId14" Type="http://schemas.microsoft.com/office/2007/relationships/hdphoto" Target="../media/hdphoto7.wdp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openxmlformats.org/officeDocument/2006/relationships/image" Target="../media/image10.png"/><Relationship Id="rId18" Type="http://schemas.microsoft.com/office/2007/relationships/hdphoto" Target="../media/hdphoto8.wdp"/><Relationship Id="rId3" Type="http://schemas.microsoft.com/office/2007/relationships/media" Target="../media/media15.wav"/><Relationship Id="rId21" Type="http://schemas.openxmlformats.org/officeDocument/2006/relationships/image" Target="../media/image4.png"/><Relationship Id="rId7" Type="http://schemas.microsoft.com/office/2007/relationships/media" Target="../media/media17.wav"/><Relationship Id="rId12" Type="http://schemas.openxmlformats.org/officeDocument/2006/relationships/image" Target="../media/image2.jpg"/><Relationship Id="rId17" Type="http://schemas.openxmlformats.org/officeDocument/2006/relationships/image" Target="../media/image11.png"/><Relationship Id="rId2" Type="http://schemas.openxmlformats.org/officeDocument/2006/relationships/audio" Target="../media/media2.wav"/><Relationship Id="rId16" Type="http://schemas.microsoft.com/office/2007/relationships/hdphoto" Target="../media/hdphoto5.wdp"/><Relationship Id="rId20" Type="http://schemas.microsoft.com/office/2007/relationships/hdphoto" Target="../media/hdphoto9.wdp"/><Relationship Id="rId1" Type="http://schemas.microsoft.com/office/2007/relationships/media" Target="../media/media2.wav"/><Relationship Id="rId6" Type="http://schemas.openxmlformats.org/officeDocument/2006/relationships/audio" Target="../media/media16.wav"/><Relationship Id="rId11" Type="http://schemas.openxmlformats.org/officeDocument/2006/relationships/slideLayout" Target="../slideLayouts/slideLayout6.xml"/><Relationship Id="rId5" Type="http://schemas.microsoft.com/office/2007/relationships/media" Target="../media/media16.wav"/><Relationship Id="rId15" Type="http://schemas.openxmlformats.org/officeDocument/2006/relationships/image" Target="../media/image8.png"/><Relationship Id="rId23" Type="http://schemas.openxmlformats.org/officeDocument/2006/relationships/image" Target="../media/image6.png"/><Relationship Id="rId10" Type="http://schemas.openxmlformats.org/officeDocument/2006/relationships/audio" Target="../media/media18.wav"/><Relationship Id="rId19" Type="http://schemas.openxmlformats.org/officeDocument/2006/relationships/image" Target="../media/image12.png"/><Relationship Id="rId4" Type="http://schemas.openxmlformats.org/officeDocument/2006/relationships/audio" Target="../media/media15.wav"/><Relationship Id="rId9" Type="http://schemas.microsoft.com/office/2007/relationships/media" Target="../media/media18.wav"/><Relationship Id="rId14" Type="http://schemas.microsoft.com/office/2007/relationships/hdphoto" Target="../media/hdphoto7.wdp"/><Relationship Id="rId22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13" Type="http://schemas.openxmlformats.org/officeDocument/2006/relationships/image" Target="../media/image8.png"/><Relationship Id="rId18" Type="http://schemas.microsoft.com/office/2007/relationships/hdphoto" Target="../media/hdphoto11.wdp"/><Relationship Id="rId3" Type="http://schemas.microsoft.com/office/2007/relationships/media" Target="../media/media19.wav"/><Relationship Id="rId21" Type="http://schemas.openxmlformats.org/officeDocument/2006/relationships/image" Target="../media/image9.png"/><Relationship Id="rId7" Type="http://schemas.microsoft.com/office/2007/relationships/media" Target="../media/media21.wav"/><Relationship Id="rId12" Type="http://schemas.openxmlformats.org/officeDocument/2006/relationships/image" Target="../media/image2.jpg"/><Relationship Id="rId17" Type="http://schemas.openxmlformats.org/officeDocument/2006/relationships/image" Target="../media/image15.png"/><Relationship Id="rId2" Type="http://schemas.openxmlformats.org/officeDocument/2006/relationships/audio" Target="../media/media2.wav"/><Relationship Id="rId16" Type="http://schemas.microsoft.com/office/2007/relationships/hdphoto" Target="../media/hdphoto9.wdp"/><Relationship Id="rId20" Type="http://schemas.microsoft.com/office/2007/relationships/hdphoto" Target="../media/hdphoto4.wdp"/><Relationship Id="rId1" Type="http://schemas.microsoft.com/office/2007/relationships/media" Target="../media/media2.wav"/><Relationship Id="rId6" Type="http://schemas.openxmlformats.org/officeDocument/2006/relationships/audio" Target="../media/media20.wav"/><Relationship Id="rId11" Type="http://schemas.openxmlformats.org/officeDocument/2006/relationships/slideLayout" Target="../slideLayouts/slideLayout6.xml"/><Relationship Id="rId5" Type="http://schemas.microsoft.com/office/2007/relationships/media" Target="../media/media20.wav"/><Relationship Id="rId15" Type="http://schemas.openxmlformats.org/officeDocument/2006/relationships/image" Target="../media/image12.png"/><Relationship Id="rId23" Type="http://schemas.openxmlformats.org/officeDocument/2006/relationships/image" Target="../media/image6.png"/><Relationship Id="rId10" Type="http://schemas.openxmlformats.org/officeDocument/2006/relationships/audio" Target="../media/media22.wav"/><Relationship Id="rId19" Type="http://schemas.openxmlformats.org/officeDocument/2006/relationships/image" Target="../media/image7.png"/><Relationship Id="rId4" Type="http://schemas.openxmlformats.org/officeDocument/2006/relationships/audio" Target="../media/media19.wav"/><Relationship Id="rId9" Type="http://schemas.microsoft.com/office/2007/relationships/media" Target="../media/media22.wav"/><Relationship Id="rId14" Type="http://schemas.microsoft.com/office/2007/relationships/hdphoto" Target="../media/hdphoto5.wdp"/><Relationship Id="rId22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av"/><Relationship Id="rId13" Type="http://schemas.openxmlformats.org/officeDocument/2006/relationships/image" Target="../media/image8.png"/><Relationship Id="rId18" Type="http://schemas.microsoft.com/office/2007/relationships/hdphoto" Target="../media/hdphoto4.wdp"/><Relationship Id="rId3" Type="http://schemas.microsoft.com/office/2007/relationships/media" Target="../media/media23.wav"/><Relationship Id="rId21" Type="http://schemas.openxmlformats.org/officeDocument/2006/relationships/image" Target="../media/image16.png"/><Relationship Id="rId7" Type="http://schemas.microsoft.com/office/2007/relationships/media" Target="../media/media25.wav"/><Relationship Id="rId12" Type="http://schemas.openxmlformats.org/officeDocument/2006/relationships/image" Target="../media/image2.jpg"/><Relationship Id="rId17" Type="http://schemas.openxmlformats.org/officeDocument/2006/relationships/image" Target="../media/image7.png"/><Relationship Id="rId2" Type="http://schemas.openxmlformats.org/officeDocument/2006/relationships/audio" Target="../media/media2.wav"/><Relationship Id="rId16" Type="http://schemas.microsoft.com/office/2007/relationships/hdphoto" Target="../media/hdphoto9.wdp"/><Relationship Id="rId20" Type="http://schemas.microsoft.com/office/2007/relationships/hdphoto" Target="../media/hdphoto6.wdp"/><Relationship Id="rId1" Type="http://schemas.microsoft.com/office/2007/relationships/media" Target="../media/media2.wav"/><Relationship Id="rId6" Type="http://schemas.openxmlformats.org/officeDocument/2006/relationships/audio" Target="../media/media24.wav"/><Relationship Id="rId11" Type="http://schemas.openxmlformats.org/officeDocument/2006/relationships/slideLayout" Target="../slideLayouts/slideLayout6.xml"/><Relationship Id="rId5" Type="http://schemas.microsoft.com/office/2007/relationships/media" Target="../media/media24.wav"/><Relationship Id="rId15" Type="http://schemas.openxmlformats.org/officeDocument/2006/relationships/image" Target="../media/image12.png"/><Relationship Id="rId23" Type="http://schemas.openxmlformats.org/officeDocument/2006/relationships/image" Target="../media/image6.png"/><Relationship Id="rId10" Type="http://schemas.openxmlformats.org/officeDocument/2006/relationships/audio" Target="../media/media26.wav"/><Relationship Id="rId19" Type="http://schemas.openxmlformats.org/officeDocument/2006/relationships/image" Target="../media/image9.png"/><Relationship Id="rId4" Type="http://schemas.openxmlformats.org/officeDocument/2006/relationships/audio" Target="../media/media23.wav"/><Relationship Id="rId9" Type="http://schemas.microsoft.com/office/2007/relationships/media" Target="../media/media26.wav"/><Relationship Id="rId14" Type="http://schemas.microsoft.com/office/2007/relationships/hdphoto" Target="../media/hdphoto5.wdp"/><Relationship Id="rId22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.png"/><Relationship Id="rId18" Type="http://schemas.microsoft.com/office/2007/relationships/hdphoto" Target="../media/hdphoto3.wdp"/><Relationship Id="rId26" Type="http://schemas.microsoft.com/office/2007/relationships/hdphoto" Target="../media/hdphoto6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audio" Target="../media/media27.wav"/><Relationship Id="rId16" Type="http://schemas.microsoft.com/office/2007/relationships/hdphoto" Target="../media/hdphoto1.wdp"/><Relationship Id="rId20" Type="http://schemas.microsoft.com/office/2007/relationships/hdphoto" Target="../media/hdphoto4.wdp"/><Relationship Id="rId29" Type="http://schemas.openxmlformats.org/officeDocument/2006/relationships/image" Target="../media/image6.png"/><Relationship Id="rId1" Type="http://schemas.microsoft.com/office/2007/relationships/media" Target="../media/media27.wav"/><Relationship Id="rId6" Type="http://schemas.microsoft.com/office/2007/relationships/hdphoto" Target="../media/hdphoto7.wdp"/><Relationship Id="rId11" Type="http://schemas.openxmlformats.org/officeDocument/2006/relationships/image" Target="../media/image12.png"/><Relationship Id="rId24" Type="http://schemas.microsoft.com/office/2007/relationships/hdphoto" Target="../media/hdphoto10.wdp"/><Relationship Id="rId5" Type="http://schemas.openxmlformats.org/officeDocument/2006/relationships/image" Target="../media/image10.png"/><Relationship Id="rId15" Type="http://schemas.openxmlformats.org/officeDocument/2006/relationships/image" Target="../media/image3.png"/><Relationship Id="rId23" Type="http://schemas.openxmlformats.org/officeDocument/2006/relationships/image" Target="../media/image14.png"/><Relationship Id="rId28" Type="http://schemas.microsoft.com/office/2007/relationships/hdphoto" Target="../media/hdphoto12.wdp"/><Relationship Id="rId10" Type="http://schemas.microsoft.com/office/2007/relationships/hdphoto" Target="../media/hdphoto8.wdp"/><Relationship Id="rId19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11.png"/><Relationship Id="rId14" Type="http://schemas.microsoft.com/office/2007/relationships/hdphoto" Target="../media/hdphoto2.wdp"/><Relationship Id="rId22" Type="http://schemas.microsoft.com/office/2007/relationships/hdphoto" Target="../media/hdphoto11.wdp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kabouter woont er in de paddenstoel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38962"/>
            <a:ext cx="2283988" cy="25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6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9081"/>
            <a:ext cx="2311926" cy="25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9" b="97605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1517"/>
            <a:ext cx="2263467" cy="25200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1520" y="5258962"/>
            <a:ext cx="609600" cy="609600"/>
          </a:xfrm>
          <a:prstGeom prst="rect">
            <a:avLst/>
          </a:prstGeom>
        </p:spPr>
      </p:pic>
      <p:sp>
        <p:nvSpPr>
          <p:cNvPr id="11" name="PIJL-RECHTS 10">
            <a:hlinkClick r:id="" action="ppaction://hlinkshowjump?jump=nextslide"/>
          </p:cNvPr>
          <p:cNvSpPr/>
          <p:nvPr/>
        </p:nvSpPr>
        <p:spPr>
          <a:xfrm>
            <a:off x="7884368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29204"/>
            <a:ext cx="1008333" cy="198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20" b="98462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595269"/>
            <a:ext cx="992176" cy="1980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15" y="3884602"/>
            <a:ext cx="1010673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063"/>
            <a:ext cx="9144000" cy="273593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kabouter woont er in deze paddenstoel?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99" b="97605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90311"/>
            <a:ext cx="4041905" cy="45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9" b="99542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4145991"/>
            <a:ext cx="996793" cy="19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0" b="98462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5991"/>
            <a:ext cx="992176" cy="19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6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78" y="4114067"/>
            <a:ext cx="1042586" cy="198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1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83832"/>
            <a:ext cx="961589" cy="1980000"/>
          </a:xfrm>
          <a:prstGeom prst="rect">
            <a:avLst/>
          </a:prstGeom>
        </p:spPr>
      </p:pic>
      <p:sp>
        <p:nvSpPr>
          <p:cNvPr id="12" name="PIJL-RECHTS 11"/>
          <p:cNvSpPr/>
          <p:nvPr/>
        </p:nvSpPr>
        <p:spPr>
          <a:xfrm>
            <a:off x="7768836" y="62830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5536" y="615806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554549" y="3422073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272671" y="3398032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411360" y="3348042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17713" y="3365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1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063"/>
            <a:ext cx="9144000" cy="273593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kabouter woont er in deze paddenstoel?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9" b="99542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4145991"/>
            <a:ext cx="996793" cy="19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0" b="98462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5991"/>
            <a:ext cx="992176" cy="19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26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78" y="4114067"/>
            <a:ext cx="1042586" cy="198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83832"/>
            <a:ext cx="961589" cy="1980000"/>
          </a:xfrm>
          <a:prstGeom prst="rect">
            <a:avLst/>
          </a:prstGeom>
        </p:spPr>
      </p:pic>
      <p:sp>
        <p:nvSpPr>
          <p:cNvPr id="12" name="PIJL-RECHTS 11"/>
          <p:cNvSpPr/>
          <p:nvPr/>
        </p:nvSpPr>
        <p:spPr>
          <a:xfrm>
            <a:off x="7768836" y="62830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8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5344"/>
            <a:ext cx="3982301" cy="45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5536" y="6158060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272671" y="312420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411360" y="312420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527909" y="312420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32921" y="3075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7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2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063"/>
            <a:ext cx="9144000" cy="273593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kabouter woont er in deze paddenstoel?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9" b="99542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4145991"/>
            <a:ext cx="996793" cy="19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0" b="98462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5991"/>
            <a:ext cx="992176" cy="19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26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78" y="4114067"/>
            <a:ext cx="1042586" cy="198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83832"/>
            <a:ext cx="961589" cy="1980000"/>
          </a:xfrm>
          <a:prstGeom prst="rect">
            <a:avLst/>
          </a:prstGeom>
        </p:spPr>
      </p:pic>
      <p:sp>
        <p:nvSpPr>
          <p:cNvPr id="12" name="PIJL-RECHTS 11"/>
          <p:cNvSpPr/>
          <p:nvPr/>
        </p:nvSpPr>
        <p:spPr>
          <a:xfrm>
            <a:off x="7768836" y="62830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73827"/>
            <a:ext cx="4078550" cy="45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5536" y="6158060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35767" y="3114361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699446" y="3115817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602648" y="315738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51687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39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2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063"/>
            <a:ext cx="9144000" cy="273593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kabouter woont er in deze paddenstoel?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9" b="99542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4145991"/>
            <a:ext cx="996793" cy="19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0" b="98462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5991"/>
            <a:ext cx="992176" cy="19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26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78" y="4114067"/>
            <a:ext cx="1042586" cy="198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83832"/>
            <a:ext cx="961589" cy="1980000"/>
          </a:xfrm>
          <a:prstGeom prst="rect">
            <a:avLst/>
          </a:prstGeom>
        </p:spPr>
      </p:pic>
      <p:sp>
        <p:nvSpPr>
          <p:cNvPr id="12" name="PIJL-RECHTS 11"/>
          <p:cNvSpPr/>
          <p:nvPr/>
        </p:nvSpPr>
        <p:spPr>
          <a:xfrm>
            <a:off x="7768836" y="62830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06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5344"/>
            <a:ext cx="4128440" cy="450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5536" y="6158060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673414" y="312420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527909" y="312420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411360" y="312420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1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2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6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063"/>
            <a:ext cx="9144000" cy="273593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kabouter woont er in deze paddenstoel?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0" b="98462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5991"/>
            <a:ext cx="992176" cy="198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05" y="4178060"/>
            <a:ext cx="961589" cy="1980000"/>
          </a:xfrm>
          <a:prstGeom prst="rect">
            <a:avLst/>
          </a:prstGeom>
        </p:spPr>
      </p:pic>
      <p:sp>
        <p:nvSpPr>
          <p:cNvPr id="12" name="PIJL-RECHTS 11"/>
          <p:cNvSpPr/>
          <p:nvPr/>
        </p:nvSpPr>
        <p:spPr>
          <a:xfrm>
            <a:off x="7768836" y="62830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97" b="99703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0" y="2025344"/>
            <a:ext cx="4005935" cy="450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22063"/>
            <a:ext cx="1008333" cy="198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79" y="4150539"/>
            <a:ext cx="1010673" cy="19800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5536" y="6158060"/>
            <a:ext cx="609600" cy="609600"/>
          </a:xfrm>
          <a:prstGeom prst="rect">
            <a:avLst/>
          </a:prstGeom>
        </p:spPr>
      </p:pic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81780" y="3212976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542597" y="3212976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411360" y="3212976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281054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8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5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063"/>
            <a:ext cx="9144000" cy="273593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kabouter woont er in deze paddenstoel?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0" b="98462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5991"/>
            <a:ext cx="992176" cy="198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04" y="4145991"/>
            <a:ext cx="961589" cy="1980000"/>
          </a:xfrm>
          <a:prstGeom prst="rect">
            <a:avLst/>
          </a:prstGeom>
        </p:spPr>
      </p:pic>
      <p:sp>
        <p:nvSpPr>
          <p:cNvPr id="12" name="PIJL-RECHTS 11"/>
          <p:cNvSpPr/>
          <p:nvPr/>
        </p:nvSpPr>
        <p:spPr>
          <a:xfrm>
            <a:off x="7768836" y="62830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22063"/>
            <a:ext cx="1008333" cy="198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79" y="4150539"/>
            <a:ext cx="1010673" cy="198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60" b="99427" l="1667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028"/>
            <a:ext cx="3868195" cy="45000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5536" y="6158060"/>
            <a:ext cx="609600" cy="6096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831728" y="2924944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722143" y="2931871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602648" y="2924944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443194" y="2931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8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5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4190"/>
            <a:ext cx="9144000" cy="139840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9" b="99542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88" y="834383"/>
            <a:ext cx="996793" cy="19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" b="98462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0" y="3319534"/>
            <a:ext cx="992176" cy="19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6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23" y="868485"/>
            <a:ext cx="1042586" cy="198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60" y="3319534"/>
            <a:ext cx="961589" cy="198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6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9" y="2714884"/>
            <a:ext cx="2311926" cy="25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85"/>
            <a:ext cx="2283988" cy="2520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99" b="97605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0" y="328485"/>
            <a:ext cx="2263467" cy="252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17" y="748587"/>
            <a:ext cx="1008333" cy="198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97" b="99703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1" y="208587"/>
            <a:ext cx="2243324" cy="25200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8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39" y="2801125"/>
            <a:ext cx="2230089" cy="25200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50" y="3376464"/>
            <a:ext cx="1010673" cy="19800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60" b="99427" l="1667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58" y="2871378"/>
            <a:ext cx="2166189" cy="2520000"/>
          </a:xfrm>
          <a:prstGeom prst="rect">
            <a:avLst/>
          </a:prstGeom>
        </p:spPr>
      </p:pic>
      <p:pic>
        <p:nvPicPr>
          <p:cNvPr id="2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9242" y="6090596"/>
            <a:ext cx="609600" cy="609600"/>
          </a:xfrm>
          <a:prstGeom prst="rect">
            <a:avLst/>
          </a:prstGeom>
        </p:spPr>
      </p:pic>
      <p:sp>
        <p:nvSpPr>
          <p:cNvPr id="21" name="Actieknop: Introductiepagina 20">
            <a:hlinkClick r:id="" action="ppaction://hlinkshowjump?jump=firstslide" highlightClick="1"/>
          </p:cNvPr>
          <p:cNvSpPr/>
          <p:nvPr/>
        </p:nvSpPr>
        <p:spPr>
          <a:xfrm>
            <a:off x="7889260" y="566596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datum 21"/>
          <p:cNvSpPr>
            <a:spLocks noGrp="1"/>
          </p:cNvSpPr>
          <p:nvPr>
            <p:ph type="dt" sz="half" idx="10"/>
          </p:nvPr>
        </p:nvSpPr>
        <p:spPr>
          <a:xfrm>
            <a:off x="6012160" y="5822043"/>
            <a:ext cx="2085975" cy="365125"/>
          </a:xfrm>
        </p:spPr>
        <p:txBody>
          <a:bodyPr/>
          <a:lstStyle/>
          <a:p>
            <a:pPr algn="l"/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1"/>
          </p:nvPr>
        </p:nvSpPr>
        <p:spPr>
          <a:xfrm>
            <a:off x="530572" y="5665960"/>
            <a:ext cx="2847975" cy="365125"/>
          </a:xfrm>
        </p:spPr>
        <p:txBody>
          <a:bodyPr/>
          <a:lstStyle/>
          <a:p>
            <a:pPr algn="r"/>
            <a:r>
              <a:rPr lang="nl-NL" dirty="0" err="1" smtClean="0"/>
              <a:t>digibordpeuters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44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71</Words>
  <Application>Microsoft Office PowerPoint</Application>
  <PresentationFormat>Diavoorstelling (4:3)</PresentationFormat>
  <Paragraphs>23</Paragraphs>
  <Slides>8</Slides>
  <Notes>0</Notes>
  <HiddenSlides>0</HiddenSlides>
  <MMClips>32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Executive</vt:lpstr>
      <vt:lpstr>Welke kabouter woont er in de paddenstoel</vt:lpstr>
      <vt:lpstr>Welke kabouter woont er in deze paddenstoel?</vt:lpstr>
      <vt:lpstr>Welke kabouter woont er in deze paddenstoel?</vt:lpstr>
      <vt:lpstr>Welke kabouter woont er in deze paddenstoel?</vt:lpstr>
      <vt:lpstr>Welke kabouter woont er in deze paddenstoel?</vt:lpstr>
      <vt:lpstr>Welke kabouter woont er in deze paddenstoel?</vt:lpstr>
      <vt:lpstr>Welke kabouter woont er in deze paddenstoel?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Welke kabouter woont er in deze paddenstoel?</dc:title>
  <dc:creator>Annie</dc:creator>
  <cp:lastModifiedBy>Annie</cp:lastModifiedBy>
  <cp:revision>12</cp:revision>
  <dcterms:created xsi:type="dcterms:W3CDTF">2014-10-03T13:03:10Z</dcterms:created>
  <dcterms:modified xsi:type="dcterms:W3CDTF">2014-10-21T19:21:36Z</dcterms:modified>
</cp:coreProperties>
</file>