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9E9E0F56-8178-418B-B70D-51AC6725E7A6}" type="datetimeFigureOut">
              <a:rPr lang="nl-NL" smtClean="0"/>
              <a:t>7-4-2014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568638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E9E0F56-8178-418B-B70D-51AC6725E7A6}" type="datetimeFigureOut">
              <a:rPr lang="nl-NL" smtClean="0"/>
              <a:t>7-4-2014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1981413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E9E0F56-8178-418B-B70D-51AC6725E7A6}" type="datetimeFigureOut">
              <a:rPr lang="nl-NL" smtClean="0"/>
              <a:t>7-4-2014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2443047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E9E0F56-8178-418B-B70D-51AC6725E7A6}" type="datetimeFigureOut">
              <a:rPr lang="nl-NL" smtClean="0"/>
              <a:t>7-4-2014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3591042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E9E0F56-8178-418B-B70D-51AC6725E7A6}" type="datetimeFigureOut">
              <a:rPr lang="nl-NL" smtClean="0"/>
              <a:t>7-4-2014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3315708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E9E0F56-8178-418B-B70D-51AC6725E7A6}" type="datetimeFigureOut">
              <a:rPr lang="nl-NL" smtClean="0"/>
              <a:t>7-4-2014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1859079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E9E0F56-8178-418B-B70D-51AC6725E7A6}" type="datetimeFigureOut">
              <a:rPr lang="nl-NL" smtClean="0"/>
              <a:t>7-4-2014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11701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E9E0F56-8178-418B-B70D-51AC6725E7A6}" type="datetimeFigureOut">
              <a:rPr lang="nl-NL" smtClean="0"/>
              <a:t>7-4-2014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2156797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E9E0F56-8178-418B-B70D-51AC6725E7A6}" type="datetimeFigureOut">
              <a:rPr lang="nl-NL" smtClean="0"/>
              <a:t>7-4-2014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3738016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E9E0F56-8178-418B-B70D-51AC6725E7A6}" type="datetimeFigureOut">
              <a:rPr lang="nl-NL" smtClean="0"/>
              <a:t>7-4-2014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212118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E9E0F56-8178-418B-B70D-51AC6725E7A6}" type="datetimeFigureOut">
              <a:rPr lang="nl-NL" smtClean="0"/>
              <a:t>7-4-2014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26218C9-25B6-4F56-BE4E-C38AEC84EC43}" type="slidenum">
              <a:rPr lang="nl-NL" smtClean="0"/>
              <a:t>‹nr.›</a:t>
            </a:fld>
            <a:endParaRPr lang="nl-NL"/>
          </a:p>
        </p:txBody>
      </p:sp>
    </p:spTree>
    <p:extLst>
      <p:ext uri="{BB962C8B-B14F-4D97-AF65-F5344CB8AC3E}">
        <p14:creationId xmlns:p14="http://schemas.microsoft.com/office/powerpoint/2010/main" val="4223148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9E0F56-8178-418B-B70D-51AC6725E7A6}" type="datetimeFigureOut">
              <a:rPr lang="nl-NL" smtClean="0"/>
              <a:t>7-4-2014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218C9-25B6-4F56-BE4E-C38AEC84EC43}" type="slidenum">
              <a:rPr lang="nl-NL" smtClean="0"/>
              <a:t>‹nr.›</a:t>
            </a:fld>
            <a:endParaRPr lang="nl-NL"/>
          </a:p>
        </p:txBody>
      </p:sp>
    </p:spTree>
    <p:extLst>
      <p:ext uri="{BB962C8B-B14F-4D97-AF65-F5344CB8AC3E}">
        <p14:creationId xmlns:p14="http://schemas.microsoft.com/office/powerpoint/2010/main" val="1079725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2.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audio" Target="../media/media2.wav"/><Relationship Id="rId1" Type="http://schemas.microsoft.com/office/2007/relationships/media" Target="../media/media2.wav"/><Relationship Id="rId5" Type="http://schemas.openxmlformats.org/officeDocument/2006/relationships/image" Target="../media/image2.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5.pn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audio" Target="../media/media4.wav"/><Relationship Id="rId1" Type="http://schemas.microsoft.com/office/2007/relationships/media" Target="../media/media4.wav"/><Relationship Id="rId5" Type="http://schemas.openxmlformats.org/officeDocument/2006/relationships/image" Target="../media/image5.pn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audio" Target="../media/media5.wav"/><Relationship Id="rId1" Type="http://schemas.microsoft.com/office/2007/relationships/media" Target="../media/media5.wav"/><Relationship Id="rId5" Type="http://schemas.openxmlformats.org/officeDocument/2006/relationships/image" Target="../media/image8.png"/><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6.wav"/><Relationship Id="rId1" Type="http://schemas.microsoft.com/office/2007/relationships/media" Target="../media/media6.wav"/><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310610"/>
            <a:ext cx="9150453" cy="8257996"/>
          </a:xfrm>
          <a:prstGeom prst="rect">
            <a:avLst/>
          </a:prstGeom>
        </p:spPr>
      </p:pic>
      <p:sp>
        <p:nvSpPr>
          <p:cNvPr id="2" name="Titel 1"/>
          <p:cNvSpPr>
            <a:spLocks noGrp="1"/>
          </p:cNvSpPr>
          <p:nvPr>
            <p:ph type="ctrTitle"/>
          </p:nvPr>
        </p:nvSpPr>
        <p:spPr>
          <a:xfrm>
            <a:off x="121365" y="188640"/>
            <a:ext cx="3082483" cy="1470025"/>
          </a:xfrm>
        </p:spPr>
        <p:txBody>
          <a:bodyPr/>
          <a:lstStyle/>
          <a:p>
            <a:r>
              <a:rPr lang="nl-NL" dirty="0" smtClean="0"/>
              <a:t>Liedjes </a:t>
            </a:r>
            <a:br>
              <a:rPr lang="nl-NL" dirty="0" smtClean="0"/>
            </a:br>
            <a:r>
              <a:rPr lang="nl-NL" dirty="0" smtClean="0"/>
              <a:t>over Pasen</a:t>
            </a:r>
            <a:endParaRPr lang="nl-NL" dirty="0"/>
          </a:p>
        </p:txBody>
      </p:sp>
      <p:sp>
        <p:nvSpPr>
          <p:cNvPr id="5" name="Actieknop: Verder of Volgende 4">
            <a:hlinkClick r:id="" action="ppaction://hlinkshowjump?jump=nextslide" highlightClick="1"/>
          </p:cNvPr>
          <p:cNvSpPr/>
          <p:nvPr/>
        </p:nvSpPr>
        <p:spPr>
          <a:xfrm>
            <a:off x="7812360" y="5838880"/>
            <a:ext cx="720000" cy="720000"/>
          </a:xfrm>
          <a:prstGeom prst="actionButtonForwardNex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Opgenomen gelui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39552" y="5949280"/>
            <a:ext cx="609600" cy="609600"/>
          </a:xfrm>
          <a:prstGeom prst="rect">
            <a:avLst/>
          </a:prstGeom>
        </p:spPr>
      </p:pic>
    </p:spTree>
    <p:extLst>
      <p:ext uri="{BB962C8B-B14F-4D97-AF65-F5344CB8AC3E}">
        <p14:creationId xmlns:p14="http://schemas.microsoft.com/office/powerpoint/2010/main" val="683890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0179"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6"/>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434282"/>
          </a:xfrm>
        </p:spPr>
        <p:txBody>
          <a:bodyPr>
            <a:normAutofit/>
          </a:bodyPr>
          <a:lstStyle/>
          <a:p>
            <a:r>
              <a:rPr lang="nl-NL" sz="2400" dirty="0" smtClean="0"/>
              <a:t>Hip, hip, hip, zo hippen alle hazen,</a:t>
            </a:r>
            <a:br>
              <a:rPr lang="nl-NL" sz="2400" dirty="0" smtClean="0"/>
            </a:br>
            <a:r>
              <a:rPr lang="nl-NL" sz="2400" dirty="0" smtClean="0"/>
              <a:t>ze hebben het zo druk want het is bijna Pasen.</a:t>
            </a:r>
            <a:br>
              <a:rPr lang="nl-NL" sz="2400" dirty="0" smtClean="0"/>
            </a:br>
            <a:r>
              <a:rPr lang="nl-NL" sz="2400" dirty="0" smtClean="0"/>
              <a:t>Hip, hip, hip, zo hippen alle hazen</a:t>
            </a:r>
            <a:br>
              <a:rPr lang="nl-NL" sz="2400" dirty="0" smtClean="0"/>
            </a:br>
            <a:r>
              <a:rPr lang="nl-NL" sz="2400" dirty="0" smtClean="0"/>
              <a:t>ze hebben het zo druk want het is bijna Pasen</a:t>
            </a:r>
            <a:r>
              <a:rPr lang="nl-NL" sz="2800" dirty="0" smtClean="0"/>
              <a:t>.</a:t>
            </a:r>
            <a:endParaRPr lang="nl-NL" sz="2800" dirty="0"/>
          </a:p>
        </p:txBody>
      </p:sp>
      <p:pic>
        <p:nvPicPr>
          <p:cNvPr id="3" name="Afbeelding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5736" y="2636912"/>
            <a:ext cx="4880577" cy="3247802"/>
          </a:xfrm>
          <a:prstGeom prst="rect">
            <a:avLst/>
          </a:prstGeom>
        </p:spPr>
      </p:pic>
      <p:pic>
        <p:nvPicPr>
          <p:cNvPr id="4" name="Opgenomen gelui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683568" y="5733256"/>
            <a:ext cx="609600" cy="609600"/>
          </a:xfrm>
          <a:prstGeom prst="rect">
            <a:avLst/>
          </a:prstGeom>
        </p:spPr>
      </p:pic>
      <p:sp>
        <p:nvSpPr>
          <p:cNvPr id="5" name="Actieknop: Verder of Volgende 4">
            <a:hlinkClick r:id="" action="ppaction://hlinkshowjump?jump=nextslide" highlightClick="1"/>
          </p:cNvPr>
          <p:cNvSpPr/>
          <p:nvPr/>
        </p:nvSpPr>
        <p:spPr>
          <a:xfrm>
            <a:off x="8028384" y="5884714"/>
            <a:ext cx="720000" cy="7200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10390340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519"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8519" fill="hold"/>
                                        <p:tgtEl>
                                          <p:spTgt spid="4"/>
                                        </p:tgtEl>
                                      </p:cBhvr>
                                    </p:cmd>
                                  </p:childTnLst>
                                </p:cTn>
                              </p:par>
                            </p:childTnLst>
                          </p:cTn>
                        </p:par>
                      </p:childTnLst>
                    </p:cTn>
                  </p:par>
                </p:childTnLst>
              </p:cTn>
              <p:nextCondLst>
                <p:cond evt="onClick" delay="0">
                  <p:tgtEl>
                    <p:spTgt spid="3"/>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p:cNvPicPr>
            <a:picLocks noChangeAspect="1"/>
          </p:cNvPicPr>
          <p:nvPr/>
        </p:nvPicPr>
        <p:blipFill rotWithShape="1">
          <a:blip r:embed="rId4">
            <a:extLst>
              <a:ext uri="{28A0092B-C50C-407E-A947-70E740481C1C}">
                <a14:useLocalDpi xmlns:a14="http://schemas.microsoft.com/office/drawing/2010/main" val="0"/>
              </a:ext>
            </a:extLst>
          </a:blip>
          <a:srcRect r="9412"/>
          <a:stretch/>
        </p:blipFill>
        <p:spPr>
          <a:xfrm>
            <a:off x="2636346" y="1916832"/>
            <a:ext cx="3998464" cy="4824536"/>
          </a:xfrm>
          <a:prstGeom prst="rect">
            <a:avLst/>
          </a:prstGeom>
        </p:spPr>
      </p:pic>
      <p:sp>
        <p:nvSpPr>
          <p:cNvPr id="2" name="Titel 1"/>
          <p:cNvSpPr>
            <a:spLocks noGrp="1"/>
          </p:cNvSpPr>
          <p:nvPr>
            <p:ph type="title"/>
          </p:nvPr>
        </p:nvSpPr>
        <p:spPr>
          <a:xfrm>
            <a:off x="457200" y="274638"/>
            <a:ext cx="8229600" cy="1714202"/>
          </a:xfrm>
        </p:spPr>
        <p:txBody>
          <a:bodyPr>
            <a:normAutofit fontScale="90000"/>
          </a:bodyPr>
          <a:lstStyle/>
          <a:p>
            <a:r>
              <a:rPr lang="nl-NL" sz="2800" dirty="0" smtClean="0"/>
              <a:t>Dag meneer de Paashaas waar kom jij vandaan?</a:t>
            </a:r>
            <a:br>
              <a:rPr lang="nl-NL" sz="2800" dirty="0" smtClean="0"/>
            </a:br>
            <a:r>
              <a:rPr lang="nl-NL" sz="2800" dirty="0" smtClean="0"/>
              <a:t>Dag meneer de </a:t>
            </a:r>
            <a:r>
              <a:rPr lang="nl-NL" sz="2700" dirty="0" smtClean="0"/>
              <a:t>Paashaas</a:t>
            </a:r>
            <a:r>
              <a:rPr lang="nl-NL" sz="2800" dirty="0" smtClean="0"/>
              <a:t> blijf maar staan.</a:t>
            </a:r>
            <a:br>
              <a:rPr lang="nl-NL" sz="2800" dirty="0" smtClean="0"/>
            </a:br>
            <a:r>
              <a:rPr lang="nl-NL" sz="2800" dirty="0" smtClean="0"/>
              <a:t>Hier is een mandje een kwast en een ei.</a:t>
            </a:r>
            <a:br>
              <a:rPr lang="nl-NL" sz="2800" dirty="0" smtClean="0"/>
            </a:br>
            <a:r>
              <a:rPr lang="nl-NL" sz="2800" dirty="0" smtClean="0"/>
              <a:t>Dag meneer de Paashaas verf een ei voor mij.</a:t>
            </a:r>
            <a:endParaRPr lang="nl-NL" sz="2800" dirty="0"/>
          </a:p>
        </p:txBody>
      </p:sp>
      <p:pic>
        <p:nvPicPr>
          <p:cNvPr id="4" name="Opgenomen gelui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39552" y="6097132"/>
            <a:ext cx="609600" cy="609600"/>
          </a:xfrm>
          <a:prstGeom prst="rect">
            <a:avLst/>
          </a:prstGeom>
        </p:spPr>
      </p:pic>
      <p:sp>
        <p:nvSpPr>
          <p:cNvPr id="5" name="Actieknop: Verder of Volgende 4">
            <a:hlinkClick r:id="" action="ppaction://hlinkshowjump?jump=nextslide" highlightClick="1"/>
          </p:cNvPr>
          <p:cNvSpPr/>
          <p:nvPr/>
        </p:nvSpPr>
        <p:spPr>
          <a:xfrm>
            <a:off x="8100392" y="5986732"/>
            <a:ext cx="720000" cy="7200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93031844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9545"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9545" fill="hold"/>
                                        <p:tgtEl>
                                          <p:spTgt spid="4"/>
                                        </p:tgtEl>
                                      </p:cBhvr>
                                    </p:cmd>
                                  </p:childTnLst>
                                </p:cTn>
                              </p:par>
                            </p:childTnLst>
                          </p:cTn>
                        </p:par>
                      </p:childTnLst>
                    </p:cTn>
                  </p:par>
                </p:childTnLst>
              </p:cTn>
              <p:nextCondLst>
                <p:cond evt="onClick" delay="0">
                  <p:tgtEl>
                    <p:spTgt spid="3"/>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3024336"/>
          </a:xfrm>
        </p:spPr>
        <p:txBody>
          <a:bodyPr>
            <a:normAutofit/>
          </a:bodyPr>
          <a:lstStyle/>
          <a:p>
            <a:r>
              <a:rPr lang="nl-NL" sz="2400" dirty="0" smtClean="0"/>
              <a:t>Zeg vrolijke paashaas, waar ga jij naar toe?</a:t>
            </a:r>
            <a:br>
              <a:rPr lang="nl-NL" sz="2400" dirty="0" smtClean="0"/>
            </a:br>
            <a:r>
              <a:rPr lang="nl-NL" sz="2400" dirty="0" smtClean="0"/>
              <a:t>Zeg vrolijke paashaas, waar ga jij naar toe?</a:t>
            </a:r>
            <a:br>
              <a:rPr lang="nl-NL" sz="2400" dirty="0" smtClean="0"/>
            </a:br>
            <a:r>
              <a:rPr lang="nl-NL" sz="2400" dirty="0" smtClean="0"/>
              <a:t>Ik ga naar buiten, eitjes verstoppen</a:t>
            </a:r>
            <a:br>
              <a:rPr lang="nl-NL" sz="2400" dirty="0" smtClean="0"/>
            </a:br>
            <a:r>
              <a:rPr lang="nl-NL" sz="2400" dirty="0" smtClean="0"/>
              <a:t>Hopsasa </a:t>
            </a:r>
            <a:r>
              <a:rPr lang="nl-NL" sz="2400" dirty="0" err="1" smtClean="0"/>
              <a:t>faldara</a:t>
            </a:r>
            <a:r>
              <a:rPr lang="nl-NL" sz="2400" dirty="0" smtClean="0"/>
              <a:t>, zoek ze maar op</a:t>
            </a:r>
            <a:br>
              <a:rPr lang="nl-NL" sz="2400" dirty="0" smtClean="0"/>
            </a:br>
            <a:r>
              <a:rPr lang="nl-NL" sz="2400" dirty="0" smtClean="0"/>
              <a:t>Ik ga naar buiten, eitjes verstoppen</a:t>
            </a:r>
            <a:br>
              <a:rPr lang="nl-NL" sz="2400" dirty="0" smtClean="0"/>
            </a:br>
            <a:r>
              <a:rPr lang="nl-NL" sz="2400" dirty="0" smtClean="0"/>
              <a:t>Hopsasa </a:t>
            </a:r>
            <a:r>
              <a:rPr lang="nl-NL" sz="2400" dirty="0" err="1" smtClean="0"/>
              <a:t>faldara</a:t>
            </a:r>
            <a:r>
              <a:rPr lang="nl-NL" sz="2400" dirty="0" smtClean="0"/>
              <a:t>, zoek ze maar op</a:t>
            </a:r>
            <a:endParaRPr lang="nl-NL" sz="2400" dirty="0"/>
          </a:p>
        </p:txBody>
      </p:sp>
      <p:pic>
        <p:nvPicPr>
          <p:cNvPr id="3" name="Afbeelding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5696" y="2924944"/>
            <a:ext cx="4843239" cy="3627754"/>
          </a:xfrm>
          <a:prstGeom prst="rect">
            <a:avLst/>
          </a:prstGeom>
        </p:spPr>
      </p:pic>
      <p:pic>
        <p:nvPicPr>
          <p:cNvPr id="4" name="Opgenomen gelui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323528" y="5943098"/>
            <a:ext cx="609600" cy="609600"/>
          </a:xfrm>
          <a:prstGeom prst="rect">
            <a:avLst/>
          </a:prstGeom>
        </p:spPr>
      </p:pic>
      <p:sp>
        <p:nvSpPr>
          <p:cNvPr id="5" name="Actieknop: Verder of Volgende 4">
            <a:hlinkClick r:id="" action="ppaction://hlinkshowjump?jump=nextslide" highlightClick="1"/>
          </p:cNvPr>
          <p:cNvSpPr/>
          <p:nvPr/>
        </p:nvSpPr>
        <p:spPr>
          <a:xfrm>
            <a:off x="8145466" y="5887898"/>
            <a:ext cx="720080" cy="7200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0111873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4320"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24320" fill="hold"/>
                                        <p:tgtEl>
                                          <p:spTgt spid="4"/>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938338"/>
          </a:xfrm>
        </p:spPr>
        <p:txBody>
          <a:bodyPr>
            <a:normAutofit fontScale="90000"/>
          </a:bodyPr>
          <a:lstStyle/>
          <a:p>
            <a:r>
              <a:rPr lang="nl-NL" sz="2400" dirty="0" smtClean="0"/>
              <a:t>‘k Zag twee hazen</a:t>
            </a:r>
            <a:br>
              <a:rPr lang="nl-NL" sz="2400" dirty="0" smtClean="0"/>
            </a:br>
            <a:r>
              <a:rPr lang="nl-NL" sz="2400" dirty="0" smtClean="0"/>
              <a:t>Vlak voor Pasen</a:t>
            </a:r>
            <a:br>
              <a:rPr lang="nl-NL" sz="2400" dirty="0" smtClean="0"/>
            </a:br>
            <a:r>
              <a:rPr lang="nl-NL" sz="2400" dirty="0" smtClean="0"/>
              <a:t>Zitten in een weiland</a:t>
            </a:r>
            <a:br>
              <a:rPr lang="nl-NL" sz="2400" dirty="0" smtClean="0"/>
            </a:br>
            <a:r>
              <a:rPr lang="nl-NL" sz="2400" dirty="0" smtClean="0"/>
              <a:t>Met een mandje vol met eitjes</a:t>
            </a:r>
            <a:br>
              <a:rPr lang="nl-NL" sz="2400" dirty="0" smtClean="0"/>
            </a:br>
            <a:r>
              <a:rPr lang="nl-NL" sz="2400" dirty="0" smtClean="0"/>
              <a:t>Vlug aan 't verven met zijn beidjes</a:t>
            </a:r>
            <a:br>
              <a:rPr lang="nl-NL" sz="2400" dirty="0" smtClean="0"/>
            </a:br>
            <a:r>
              <a:rPr lang="nl-NL" sz="2400" dirty="0" smtClean="0"/>
              <a:t>Kijk eens hier</a:t>
            </a:r>
            <a:br>
              <a:rPr lang="nl-NL" sz="2400" dirty="0" smtClean="0"/>
            </a:br>
            <a:r>
              <a:rPr lang="nl-NL" sz="2400" dirty="0" smtClean="0"/>
              <a:t>Kijk eens daar</a:t>
            </a:r>
            <a:br>
              <a:rPr lang="nl-NL" sz="2400" dirty="0" smtClean="0"/>
            </a:br>
            <a:r>
              <a:rPr lang="nl-NL" sz="2400" dirty="0" smtClean="0"/>
              <a:t>Nu zijn alle eitjes klaar </a:t>
            </a:r>
            <a:endParaRPr lang="nl-NL" sz="2400" dirty="0"/>
          </a:p>
        </p:txBody>
      </p:sp>
      <p:pic>
        <p:nvPicPr>
          <p:cNvPr id="3" name="Afbeelding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23728" y="3284983"/>
            <a:ext cx="4890085" cy="3254129"/>
          </a:xfrm>
          <a:prstGeom prst="rect">
            <a:avLst/>
          </a:prstGeom>
        </p:spPr>
      </p:pic>
      <p:pic>
        <p:nvPicPr>
          <p:cNvPr id="4" name="Opgenomen gelui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755576" y="5929512"/>
            <a:ext cx="609600" cy="609600"/>
          </a:xfrm>
          <a:prstGeom prst="rect">
            <a:avLst/>
          </a:prstGeom>
        </p:spPr>
      </p:pic>
      <p:sp>
        <p:nvSpPr>
          <p:cNvPr id="5" name="Actieknop: Verder of Volgende 4">
            <a:hlinkClick r:id="" action="ppaction://hlinkshowjump?jump=nextslide" highlightClick="1"/>
          </p:cNvPr>
          <p:cNvSpPr/>
          <p:nvPr/>
        </p:nvSpPr>
        <p:spPr>
          <a:xfrm>
            <a:off x="8170440" y="5929512"/>
            <a:ext cx="720080" cy="7200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695125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2400"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22400" fill="hold"/>
                                        <p:tgtEl>
                                          <p:spTgt spid="4"/>
                                        </p:tgtEl>
                                      </p:cBhvr>
                                    </p:cmd>
                                  </p:childTnLst>
                                </p:cTn>
                              </p:par>
                            </p:childTnLst>
                          </p:cTn>
                        </p:par>
                      </p:childTnLst>
                    </p:cTn>
                  </p:par>
                </p:childTnLst>
              </p:cTn>
              <p:nextCondLst>
                <p:cond evt="onClick" delay="0">
                  <p:tgtEl>
                    <p:spTgt spid="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3608" y="980728"/>
            <a:ext cx="7079827" cy="4287093"/>
          </a:xfrm>
          <a:prstGeom prst="rect">
            <a:avLst/>
          </a:prstGeom>
        </p:spPr>
      </p:pic>
      <p:pic>
        <p:nvPicPr>
          <p:cNvPr id="3" name="Opgenomen geluid">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539552" y="5877272"/>
            <a:ext cx="609600" cy="609600"/>
          </a:xfrm>
          <a:prstGeom prst="rect">
            <a:avLst/>
          </a:prstGeom>
        </p:spPr>
      </p:pic>
      <p:sp>
        <p:nvSpPr>
          <p:cNvPr id="4" name="Actieknop: Introductiepagina 3">
            <a:hlinkClick r:id="" action="ppaction://hlinkshowjump?jump=firstslide" highlightClick="1"/>
          </p:cNvPr>
          <p:cNvSpPr/>
          <p:nvPr/>
        </p:nvSpPr>
        <p:spPr>
          <a:xfrm>
            <a:off x="8063460" y="5766872"/>
            <a:ext cx="720000" cy="7200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95554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34"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36</Words>
  <Application>Microsoft Office PowerPoint</Application>
  <PresentationFormat>Diavoorstelling (4:3)</PresentationFormat>
  <Paragraphs>5</Paragraphs>
  <Slides>6</Slides>
  <Notes>0</Notes>
  <HiddenSlides>0</HiddenSlides>
  <MMClips>6</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Kantoorthema</vt:lpstr>
      <vt:lpstr>Liedjes  over Pasen</vt:lpstr>
      <vt:lpstr>Hip, hip, hip, zo hippen alle hazen, ze hebben het zo druk want het is bijna Pasen. Hip, hip, hip, zo hippen alle hazen ze hebben het zo druk want het is bijna Pasen.</vt:lpstr>
      <vt:lpstr>Dag meneer de Paashaas waar kom jij vandaan? Dag meneer de Paashaas blijf maar staan. Hier is een mandje een kwast en een ei. Dag meneer de Paashaas verf een ei voor mij.</vt:lpstr>
      <vt:lpstr>Zeg vrolijke paashaas, waar ga jij naar toe? Zeg vrolijke paashaas, waar ga jij naar toe? Ik ga naar buiten, eitjes verstoppen Hopsasa faldara, zoek ze maar op Ik ga naar buiten, eitjes verstoppen Hopsasa faldara, zoek ze maar op</vt:lpstr>
      <vt:lpstr>‘k Zag twee hazen Vlak voor Pasen Zitten in een weiland Met een mandje vol met eitjes Vlug aan 't verven met zijn beidjes Kijk eens hier Kijk eens daar Nu zijn alle eitjes klaar </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Liedjes over Pasen</dc:title>
  <dc:creator>Annie</dc:creator>
  <cp:lastModifiedBy>Annie</cp:lastModifiedBy>
  <cp:revision>7</cp:revision>
  <dcterms:created xsi:type="dcterms:W3CDTF">2014-04-07T17:27:52Z</dcterms:created>
  <dcterms:modified xsi:type="dcterms:W3CDTF">2014-04-07T18:48:27Z</dcterms:modified>
</cp:coreProperties>
</file>