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FDBA4-28AA-4C0F-82BF-DC9B1EFD03F7}" type="datetimeFigureOut">
              <a:rPr lang="nl-NL" smtClean="0"/>
              <a:t>11-9-2015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9F2E4-D968-4203-8A48-142DF7B3CE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7312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44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764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0101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2872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797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3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327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966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680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5889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8167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F404B-8994-46DD-85B7-0371C4C083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4536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NFVmnW1Jvl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Knoop in je slurf!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471" y="1942892"/>
            <a:ext cx="2915057" cy="2972215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452320" y="5442342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298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Olifantje in het bos</a:t>
            </a:r>
            <a:endParaRPr lang="nl-NL" dirty="0"/>
          </a:p>
        </p:txBody>
      </p:sp>
      <p:pic>
        <p:nvPicPr>
          <p:cNvPr id="1028" name="Picture 4" descr="http://hallo-nederland.nl/hallo-nederland/images/kinderliedjes/opeengrotepaddenstoel/liedjes_Pagina_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13933"/>
            <a:ext cx="4304672" cy="258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mamalisa.com/images/scores/olifantje_in_het_bo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91" y="3746182"/>
            <a:ext cx="4206057" cy="290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ctieknop: Verder of Volgende 3">
            <a:hlinkClick r:id="" action="ppaction://hlinkshowjump?jump=nextslide" highlightClick="1"/>
          </p:cNvPr>
          <p:cNvSpPr/>
          <p:nvPr/>
        </p:nvSpPr>
        <p:spPr>
          <a:xfrm>
            <a:off x="7812360" y="550008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1520" y="5716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81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nl-NL" dirty="0" smtClean="0"/>
              <a:t>Jongens meisjes aan de kant,</a:t>
            </a:r>
            <a:endParaRPr lang="nl-NL" dirty="0"/>
          </a:p>
        </p:txBody>
      </p:sp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012763"/>
              </p:ext>
            </p:extLst>
          </p:nvPr>
        </p:nvGraphicFramePr>
        <p:xfrm>
          <a:off x="1187624" y="1124744"/>
          <a:ext cx="7272808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404"/>
                <a:gridCol w="3636404"/>
              </a:tblGrid>
              <a:tr h="5178896">
                <a:tc>
                  <a:txBody>
                    <a:bodyPr/>
                    <a:lstStyle/>
                    <a:p>
                      <a:r>
                        <a:rPr lang="nl-NL" dirty="0" smtClean="0"/>
                        <a:t>Jongens, meisjes, aan de kant,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daar komt mama Olifant.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Grote voeten, grote oren,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en een lange slurf van voren.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Jongens, meisjes, aan de kant,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daar komt mama Olifant.</a:t>
                      </a:r>
                    </a:p>
                    <a:p>
                      <a:endParaRPr lang="nl-NL" dirty="0" smtClean="0"/>
                    </a:p>
                    <a:p>
                      <a:r>
                        <a:rPr lang="nl-NL" dirty="0" smtClean="0"/>
                        <a:t>En achter mama Olifant…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daar loopt een HEEL KLEIN baby Olifantje!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Daar moeten we heel zachtjes voor zingen</a:t>
                      </a:r>
                      <a:r>
                        <a:rPr lang="nl-NL" dirty="0" smtClean="0"/>
                        <a:t>!</a:t>
                      </a:r>
                    </a:p>
                    <a:p>
                      <a:endParaRPr lang="nl-NL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Jongens, meisjes, aan de kant,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daar komt baby Olifant.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Kleine </a:t>
                      </a:r>
                      <a:r>
                        <a:rPr lang="nl-NL" dirty="0" smtClean="0"/>
                        <a:t>voeten, </a:t>
                      </a:r>
                      <a:r>
                        <a:rPr lang="nl-NL" dirty="0" smtClean="0"/>
                        <a:t>kleine oren,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en een kleine slurf van voren.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Jongens, meisjes, aan de kant,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daar komt baby Olifant.</a:t>
                      </a:r>
                    </a:p>
                    <a:p>
                      <a:endParaRPr lang="nl-NL" dirty="0" smtClean="0"/>
                    </a:p>
                    <a:p>
                      <a:r>
                        <a:rPr lang="nl-NL" dirty="0" smtClean="0"/>
                        <a:t>En wie kwam er toen uit het bos?!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PAPA OLIFANT!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Nu gaan we heel hard zingen!</a:t>
                      </a:r>
                    </a:p>
                    <a:p>
                      <a:endParaRPr lang="nl-NL" dirty="0" smtClean="0"/>
                    </a:p>
                    <a:p>
                      <a:r>
                        <a:rPr lang="nl-NL" dirty="0" smtClean="0"/>
                        <a:t>Jongens, meisjes, aan de kant,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daar komt papa Olifant.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Grote voeten, grote oren,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en een lange slurf van voren.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Jongens, meisjes, aan de kant,</a:t>
                      </a:r>
                      <a:br>
                        <a:rPr lang="nl-NL" dirty="0" smtClean="0"/>
                      </a:br>
                      <a:r>
                        <a:rPr lang="nl-NL" dirty="0" smtClean="0"/>
                        <a:t>daar komt papa Olifant.</a:t>
                      </a:r>
                    </a:p>
                    <a:p>
                      <a:endParaRPr lang="nl-NL" dirty="0" smtClean="0"/>
                    </a:p>
                    <a:p>
                      <a:endParaRPr lang="nl-NL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884368" y="5337175"/>
            <a:ext cx="1042416" cy="1042416"/>
          </a:xfrm>
          <a:prstGeom prst="actionButtonForwardNex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6111" y="5553583"/>
            <a:ext cx="609600" cy="60960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512691"/>
            <a:ext cx="268605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1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5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3345" y="116632"/>
            <a:ext cx="8229600" cy="1143000"/>
          </a:xfrm>
        </p:spPr>
        <p:txBody>
          <a:bodyPr/>
          <a:lstStyle/>
          <a:p>
            <a:r>
              <a:rPr lang="nl-NL" dirty="0" smtClean="0"/>
              <a:t>Wat zouden dat voor bomen zijn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2123728" y="1484784"/>
            <a:ext cx="49641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Wat zouden dat voor bomen zijn</a:t>
            </a:r>
          </a:p>
          <a:p>
            <a:pPr algn="ctr"/>
            <a:r>
              <a:rPr lang="nl-NL" dirty="0" smtClean="0"/>
              <a:t>Waar die grote olifanten wandelen gaan</a:t>
            </a:r>
          </a:p>
          <a:p>
            <a:pPr algn="ctr"/>
            <a:r>
              <a:rPr lang="nl-NL" dirty="0" smtClean="0"/>
              <a:t>Zonder zich te stoten</a:t>
            </a:r>
          </a:p>
          <a:p>
            <a:pPr algn="ctr"/>
            <a:endParaRPr lang="nl-NL" dirty="0"/>
          </a:p>
          <a:p>
            <a:pPr algn="ctr"/>
            <a:r>
              <a:rPr lang="nl-NL" dirty="0" smtClean="0"/>
              <a:t>Links staan bomen, rechts staan bomen </a:t>
            </a:r>
          </a:p>
          <a:p>
            <a:pPr algn="ctr"/>
            <a:r>
              <a:rPr lang="nl-NL" dirty="0" smtClean="0"/>
              <a:t>En er tussenin staan bomen</a:t>
            </a:r>
          </a:p>
          <a:p>
            <a:pPr algn="ctr"/>
            <a:r>
              <a:rPr lang="nl-NL" dirty="0" smtClean="0"/>
              <a:t>Waar die grote olifanten wandelen gaan </a:t>
            </a:r>
            <a:endParaRPr lang="nl-NL" dirty="0"/>
          </a:p>
          <a:p>
            <a:pPr algn="ctr"/>
            <a:r>
              <a:rPr lang="nl-NL" dirty="0" smtClean="0"/>
              <a:t>Zonder zich te stoten</a:t>
            </a:r>
            <a:endParaRPr lang="nl-NL" dirty="0"/>
          </a:p>
        </p:txBody>
      </p:sp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727273" y="5428751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56451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9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Ze kunnen zeggen wat ze willen</a:t>
            </a:r>
            <a:endParaRPr lang="nl-NL" dirty="0"/>
          </a:p>
        </p:txBody>
      </p:sp>
      <p:pic>
        <p:nvPicPr>
          <p:cNvPr id="3074" name="Picture 2" descr="http://mickeymouseklas.weebly.com/uploads/2/4/2/1/24217927/55044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327" y="4077072"/>
            <a:ext cx="3168352" cy="250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ctieknop: Verder of Volgende 3">
            <a:hlinkClick r:id="" action="ppaction://hlinkshowjump?jump=nextslide" highlightClick="1"/>
          </p:cNvPr>
          <p:cNvSpPr/>
          <p:nvPr/>
        </p:nvSpPr>
        <p:spPr>
          <a:xfrm>
            <a:off x="7812360" y="545033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1979712" y="1772816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Ze kunnen zeggen wat ze willen maar de olifant</a:t>
            </a:r>
          </a:p>
          <a:p>
            <a:r>
              <a:rPr lang="nl-NL" dirty="0" smtClean="0"/>
              <a:t>Die heeft de dikste billen van het hele land .</a:t>
            </a:r>
          </a:p>
          <a:p>
            <a:r>
              <a:rPr lang="nl-NL" dirty="0" smtClean="0"/>
              <a:t>En de giraffe de aller langste </a:t>
            </a:r>
            <a:r>
              <a:rPr lang="nl-NL" dirty="0" err="1" smtClean="0"/>
              <a:t>ne-e</a:t>
            </a:r>
            <a:r>
              <a:rPr lang="nl-NL" dirty="0" smtClean="0"/>
              <a:t> </a:t>
            </a:r>
            <a:r>
              <a:rPr lang="nl-NL" dirty="0" err="1" smtClean="0"/>
              <a:t>ek</a:t>
            </a:r>
            <a:r>
              <a:rPr lang="nl-NL" dirty="0" smtClean="0"/>
              <a:t>.</a:t>
            </a:r>
          </a:p>
          <a:p>
            <a:r>
              <a:rPr lang="nl-NL" dirty="0" smtClean="0"/>
              <a:t>En de nijlpaard heeft de aller grootste bek-bek-bek</a:t>
            </a:r>
            <a:endParaRPr lang="nl-NL" dirty="0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7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Olifantendans </a:t>
            </a:r>
            <a:endParaRPr lang="nl-NL" dirty="0"/>
          </a:p>
        </p:txBody>
      </p:sp>
      <p:pic>
        <p:nvPicPr>
          <p:cNvPr id="3" name="NFVmnW1Jvl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86000" y="1412776"/>
            <a:ext cx="4572000" cy="257175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2411760" y="4581128"/>
            <a:ext cx="4446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De kinderen kunnen door te luisteren naar de muziek  dansen, lopen of slapen.  De muziek (Paddentrek) is van Harry Sacksioni</a:t>
            </a:r>
            <a:endParaRPr lang="nl-NL" dirty="0"/>
          </a:p>
        </p:txBody>
      </p:sp>
      <p:sp>
        <p:nvSpPr>
          <p:cNvPr id="5" name="Actieknop: Introductiepagina 4">
            <a:hlinkClick r:id="" action="ppaction://hlinkshowjump?jump=firstslide" highlightClick="1"/>
          </p:cNvPr>
          <p:cNvSpPr/>
          <p:nvPr/>
        </p:nvSpPr>
        <p:spPr>
          <a:xfrm>
            <a:off x="7668344" y="5428072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8-9-2015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237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154</Words>
  <Application>Microsoft Office PowerPoint</Application>
  <PresentationFormat>Diavoorstelling (4:3)</PresentationFormat>
  <Paragraphs>39</Paragraphs>
  <Slides>6</Slides>
  <Notes>0</Notes>
  <HiddenSlides>0</HiddenSlides>
  <MMClips>5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Kantoorthema</vt:lpstr>
      <vt:lpstr>Knoop in je slurf!</vt:lpstr>
      <vt:lpstr>Olifantje in het bos</vt:lpstr>
      <vt:lpstr>Jongens meisjes aan de kant,</vt:lpstr>
      <vt:lpstr>Wat zouden dat voor bomen zijn</vt:lpstr>
      <vt:lpstr>Ze kunnen zeggen wat ze willen</vt:lpstr>
      <vt:lpstr>Olifantendans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Knoop in je slurf!</dc:title>
  <dc:creator>Annie</dc:creator>
  <cp:lastModifiedBy>Annie</cp:lastModifiedBy>
  <cp:revision>13</cp:revision>
  <dcterms:created xsi:type="dcterms:W3CDTF">2015-09-08T13:04:47Z</dcterms:created>
  <dcterms:modified xsi:type="dcterms:W3CDTF">2015-09-11T07:38:12Z</dcterms:modified>
</cp:coreProperties>
</file>