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FDBA4-28AA-4C0F-82BF-DC9B1EFD03F7}" type="datetimeFigureOut">
              <a:rPr lang="nl-NL" smtClean="0"/>
              <a:t>11-9-2015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9F2E4-D968-4203-8A48-142DF7B3CE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31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44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64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10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87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7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3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7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6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8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588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16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F404B-8994-46DD-85B7-0371C4C083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5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FVmnW1Jvl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Knoop in je slurf!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71" y="1942892"/>
            <a:ext cx="2915057" cy="2972215"/>
          </a:xfrm>
          <a:prstGeom prst="rect">
            <a:avLst/>
          </a:prstGeom>
        </p:spPr>
      </p:pic>
      <p:sp>
        <p:nvSpPr>
          <p:cNvPr id="6" name="Actieknop: Verder of Volgende 5">
            <a:hlinkClick r:id="" action="ppaction://hlinkshowjump?jump=nextslide" highlightClick="1"/>
          </p:cNvPr>
          <p:cNvSpPr/>
          <p:nvPr/>
        </p:nvSpPr>
        <p:spPr>
          <a:xfrm>
            <a:off x="7452320" y="544234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9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Olifantje in het bos</a:t>
            </a:r>
            <a:endParaRPr lang="nl-NL" dirty="0"/>
          </a:p>
        </p:txBody>
      </p:sp>
      <p:pic>
        <p:nvPicPr>
          <p:cNvPr id="1028" name="Picture 4" descr="http://hallo-nederland.nl/hallo-nederland/images/kinderliedjes/opeengrotepaddenstoel/liedjes_Pagina_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13933"/>
            <a:ext cx="4304672" cy="258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malisa.com/images/scores/olifantje_in_het_b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91" y="3746182"/>
            <a:ext cx="4206057" cy="29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812360" y="550008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57164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NL" dirty="0" smtClean="0"/>
              <a:t>Jongens meisjes aan de kant,</a:t>
            </a:r>
            <a:endParaRPr lang="nl-NL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12763"/>
              </p:ext>
            </p:extLst>
          </p:nvPr>
        </p:nvGraphicFramePr>
        <p:xfrm>
          <a:off x="1187624" y="1124744"/>
          <a:ext cx="727280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5178896">
                <a:tc>
                  <a:txBody>
                    <a:bodyPr/>
                    <a:lstStyle/>
                    <a:p>
                      <a:r>
                        <a:rPr lang="nl-NL" dirty="0" smtClean="0"/>
                        <a:t>Jongens, meisjes, aan de kant,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komt mama Olifant.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Grote voeten, grote oren,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en een lange slurf van voren.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Jongens, meisjes, aan de kant,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komt mama Olifant.</a:t>
                      </a:r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En achter mama Olifant…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loopt een HEEL KLEIN baby Olifantje!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moeten we heel zachtjes voor zingen</a:t>
                      </a:r>
                      <a:r>
                        <a:rPr lang="nl-NL" dirty="0" smtClean="0"/>
                        <a:t>!</a:t>
                      </a:r>
                    </a:p>
                    <a:p>
                      <a:endParaRPr lang="nl-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Jongens, meisjes, aan de kant,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komt baby Olifant.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Kleine </a:t>
                      </a:r>
                      <a:r>
                        <a:rPr lang="nl-NL" dirty="0" smtClean="0"/>
                        <a:t>voeten, </a:t>
                      </a:r>
                      <a:r>
                        <a:rPr lang="nl-NL" dirty="0" smtClean="0"/>
                        <a:t>kleine oren,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en een kleine slurf van voren.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Jongens, meisjes, aan de kant,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komt baby Olifant.</a:t>
                      </a:r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En wie kwam er toen uit het bos?!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PAPA OLIFANT!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Nu gaan we heel hard zingen!</a:t>
                      </a:r>
                    </a:p>
                    <a:p>
                      <a:endParaRPr lang="nl-NL" dirty="0" smtClean="0"/>
                    </a:p>
                    <a:p>
                      <a:r>
                        <a:rPr lang="nl-NL" dirty="0" smtClean="0"/>
                        <a:t>Jongens, meisjes, aan de kant,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komt papa Olifant.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Grote voeten, grote oren,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en een lange slurf van voren.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Jongens, meisjes, aan de kant,</a:t>
                      </a:r>
                      <a:br>
                        <a:rPr lang="nl-NL" dirty="0" smtClean="0"/>
                      </a:br>
                      <a:r>
                        <a:rPr lang="nl-NL" dirty="0" smtClean="0"/>
                        <a:t>daar komt papa Olifant.</a:t>
                      </a:r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7884368" y="5337175"/>
            <a:ext cx="1042416" cy="1042416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111" y="5553583"/>
            <a:ext cx="609600" cy="6096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12691"/>
            <a:ext cx="26860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345" y="116632"/>
            <a:ext cx="8229600" cy="1143000"/>
          </a:xfrm>
        </p:spPr>
        <p:txBody>
          <a:bodyPr/>
          <a:lstStyle/>
          <a:p>
            <a:r>
              <a:rPr lang="nl-NL" dirty="0" smtClean="0"/>
              <a:t>Wat zouden dat voor bomen zijn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123728" y="1484784"/>
            <a:ext cx="4964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Wat zouden dat voor bomen zijn</a:t>
            </a:r>
          </a:p>
          <a:p>
            <a:pPr algn="ctr"/>
            <a:r>
              <a:rPr lang="nl-NL" dirty="0" smtClean="0"/>
              <a:t>Waar die grote olifanten wandelen gaan</a:t>
            </a:r>
          </a:p>
          <a:p>
            <a:pPr algn="ctr"/>
            <a:r>
              <a:rPr lang="nl-NL" dirty="0" smtClean="0"/>
              <a:t>Zonder zich te stoten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Links staan bomen, rechts staan bomen </a:t>
            </a:r>
          </a:p>
          <a:p>
            <a:pPr algn="ctr"/>
            <a:r>
              <a:rPr lang="nl-NL" dirty="0" smtClean="0"/>
              <a:t>En er tussenin staan bomen</a:t>
            </a:r>
          </a:p>
          <a:p>
            <a:pPr algn="ctr"/>
            <a:r>
              <a:rPr lang="nl-NL" dirty="0" smtClean="0"/>
              <a:t>Waar die grote olifanten wandelen gaan </a:t>
            </a:r>
            <a:endParaRPr lang="nl-NL" dirty="0"/>
          </a:p>
          <a:p>
            <a:pPr algn="ctr"/>
            <a:r>
              <a:rPr lang="nl-NL" dirty="0" smtClean="0"/>
              <a:t>Zonder zich te stoten</a:t>
            </a:r>
            <a:endParaRPr lang="nl-NL" dirty="0"/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727273" y="542875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7584" y="56451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 kunnen zeggen wat ze willen</a:t>
            </a:r>
            <a:endParaRPr lang="nl-NL" dirty="0"/>
          </a:p>
        </p:txBody>
      </p:sp>
      <p:pic>
        <p:nvPicPr>
          <p:cNvPr id="3074" name="Picture 2" descr="http://mickeymouseklas.weebly.com/uploads/2/4/2/1/24217927/55044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27" y="4077072"/>
            <a:ext cx="3168352" cy="25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eknop: Verder of Volgende 3">
            <a:hlinkClick r:id="" action="ppaction://hlinkshowjump?jump=nextslide" highlightClick="1"/>
          </p:cNvPr>
          <p:cNvSpPr/>
          <p:nvPr/>
        </p:nvSpPr>
        <p:spPr>
          <a:xfrm>
            <a:off x="7812360" y="545033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1979712" y="1772816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 kunnen zeggen wat ze willen maar de olifant</a:t>
            </a:r>
          </a:p>
          <a:p>
            <a:r>
              <a:rPr lang="nl-NL" dirty="0" smtClean="0"/>
              <a:t>Die heeft de dikste billen van het hele land .</a:t>
            </a:r>
          </a:p>
          <a:p>
            <a:r>
              <a:rPr lang="nl-NL" dirty="0" smtClean="0"/>
              <a:t>En de giraffe de aller langste </a:t>
            </a:r>
            <a:r>
              <a:rPr lang="nl-NL" dirty="0" err="1" smtClean="0"/>
              <a:t>ne-e</a:t>
            </a:r>
            <a:r>
              <a:rPr lang="nl-NL" dirty="0" smtClean="0"/>
              <a:t> </a:t>
            </a:r>
            <a:r>
              <a:rPr lang="nl-NL" dirty="0" err="1" smtClean="0"/>
              <a:t>ek</a:t>
            </a:r>
            <a:r>
              <a:rPr lang="nl-NL" dirty="0" smtClean="0"/>
              <a:t>.</a:t>
            </a:r>
          </a:p>
          <a:p>
            <a:r>
              <a:rPr lang="nl-NL" dirty="0" smtClean="0"/>
              <a:t>En de nijlpaard heeft de aller grootste bek-bek-bek</a:t>
            </a:r>
            <a:endParaRPr lang="nl-NL" dirty="0"/>
          </a:p>
        </p:txBody>
      </p:sp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Olifantendans </a:t>
            </a:r>
            <a:endParaRPr lang="nl-NL" dirty="0"/>
          </a:p>
        </p:txBody>
      </p:sp>
      <p:pic>
        <p:nvPicPr>
          <p:cNvPr id="3" name="NFVmnW1Jv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412776"/>
            <a:ext cx="4572000" cy="25717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411760" y="4581128"/>
            <a:ext cx="444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De kinderen kunnen door te luisteren naar de muziek  dansen, lopen of slapen.  De muziek (Paddentrek) is van Harry Sacksioni</a:t>
            </a:r>
            <a:endParaRPr lang="nl-NL" dirty="0"/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668344" y="542807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8-9-2015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154</Words>
  <Application>Microsoft Office PowerPoint</Application>
  <PresentationFormat>Diavoorstelling (4:3)</PresentationFormat>
  <Paragraphs>39</Paragraphs>
  <Slides>6</Slides>
  <Notes>0</Notes>
  <HiddenSlides>0</HiddenSlides>
  <MMClips>5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Knoop in je slurf!</vt:lpstr>
      <vt:lpstr>Olifantje in het bos</vt:lpstr>
      <vt:lpstr>Jongens meisjes aan de kant,</vt:lpstr>
      <vt:lpstr>Wat zouden dat voor bomen zijn</vt:lpstr>
      <vt:lpstr>Ze kunnen zeggen wat ze willen</vt:lpstr>
      <vt:lpstr>Olifantendans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Knoop in je slurf!</dc:title>
  <dc:creator>Annie</dc:creator>
  <cp:lastModifiedBy>Annie</cp:lastModifiedBy>
  <cp:revision>13</cp:revision>
  <dcterms:created xsi:type="dcterms:W3CDTF">2015-09-08T13:04:47Z</dcterms:created>
  <dcterms:modified xsi:type="dcterms:W3CDTF">2015-09-11T07:38:12Z</dcterms:modified>
</cp:coreProperties>
</file>