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8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F1310-2BAE-4A72-B621-15DC0364268D}" type="datetimeFigureOut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9D935-430F-4855-A1B6-EB08E17A2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86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E019-C6A4-4100-9E60-A27AB840442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E019-C6A4-4100-9E60-A27AB840442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8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CE019-C6A4-4100-9E60-A27AB840442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2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9D41-52D4-465D-AC30-8EE77F56E06F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14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91E5-64EF-4576-8383-95BE05F16644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316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61BF-DD4B-4C5F-9F69-F6FDC5AA8335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9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F64C-B596-4981-8941-A3459F529177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63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9AE8-EA95-4A4B-898B-721E7F77DCFA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84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266-F1BE-4B13-BBE9-BB36A5C20DB0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81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1DE2-438E-4ADB-B5E3-4AFC33AB606F}" type="datetime1">
              <a:rPr lang="nl-NL" smtClean="0"/>
              <a:t>25-5-2014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54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DEB-712E-4FF2-850B-4B1A4F062E21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95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8B57-0042-4633-8A98-F3C9F62F3953}" type="datetime1">
              <a:rPr lang="nl-NL" smtClean="0"/>
              <a:t>25-5-2014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80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8C37-9B75-414D-BCAB-7510B1D130EC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91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6AFF-54C7-4C84-9C66-CA77DBD5527B}" type="datetime1">
              <a:rPr lang="nl-NL" smtClean="0"/>
              <a:t>25-5-2014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7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0E9E9-3632-400A-A30B-FB2E5F9B4AC8}" type="datetime1">
              <a:rPr lang="nl-NL" smtClean="0"/>
              <a:t>25-5-2014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9246-1E7D-4B2A-A702-B7BC60B5FB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06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2.pn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9.wav"/><Relationship Id="rId13" Type="http://schemas.openxmlformats.org/officeDocument/2006/relationships/image" Target="../media/image9.png"/><Relationship Id="rId3" Type="http://schemas.microsoft.com/office/2007/relationships/media" Target="../media/media27.wav"/><Relationship Id="rId7" Type="http://schemas.microsoft.com/office/2007/relationships/media" Target="../media/media29.wav"/><Relationship Id="rId12" Type="http://schemas.openxmlformats.org/officeDocument/2006/relationships/image" Target="../media/image5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8.wav"/><Relationship Id="rId11" Type="http://schemas.openxmlformats.org/officeDocument/2006/relationships/image" Target="../media/image14.jpg"/><Relationship Id="rId5" Type="http://schemas.microsoft.com/office/2007/relationships/media" Target="../media/media28.wav"/><Relationship Id="rId10" Type="http://schemas.openxmlformats.org/officeDocument/2006/relationships/image" Target="../media/image13.jpg"/><Relationship Id="rId4" Type="http://schemas.openxmlformats.org/officeDocument/2006/relationships/audio" Target="../media/media27.wav"/><Relationship Id="rId9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1.wav"/><Relationship Id="rId7" Type="http://schemas.openxmlformats.org/officeDocument/2006/relationships/image" Target="../media/image14.jpg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1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33.wav"/><Relationship Id="rId7" Type="http://schemas.openxmlformats.org/officeDocument/2006/relationships/image" Target="../media/image13.jp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image" Target="../media/image14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3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8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media" Target="../media/media37.wav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audio" Target="../media/media36.wav"/><Relationship Id="rId16" Type="http://schemas.openxmlformats.org/officeDocument/2006/relationships/image" Target="../media/image26.png"/><Relationship Id="rId1" Type="http://schemas.microsoft.com/office/2007/relationships/media" Target="../media/media36.wav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audio" Target="../media/media37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media" Target="../media/media39.wav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audio" Target="../media/media39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media" Target="../media/media4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media40.wav"/><Relationship Id="rId16" Type="http://schemas.openxmlformats.org/officeDocument/2006/relationships/image" Target="../media/image26.png"/><Relationship Id="rId1" Type="http://schemas.microsoft.com/office/2007/relationships/media" Target="../media/media40.wav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media41.wav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microsoft.com/office/2007/relationships/media" Target="../media/media43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42.wav"/><Relationship Id="rId16" Type="http://schemas.openxmlformats.org/officeDocument/2006/relationships/image" Target="../media/image9.png"/><Relationship Id="rId1" Type="http://schemas.microsoft.com/office/2007/relationships/media" Target="../media/media42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media43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microsoft.com/office/2007/relationships/media" Target="../media/media45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audio" Target="../media/media44.wav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44.wav"/><Relationship Id="rId6" Type="http://schemas.openxmlformats.org/officeDocument/2006/relationships/audio" Target="../media/media46.wav"/><Relationship Id="rId11" Type="http://schemas.openxmlformats.org/officeDocument/2006/relationships/image" Target="../media/image19.png"/><Relationship Id="rId5" Type="http://schemas.microsoft.com/office/2007/relationships/media" Target="../media/media46.wav"/><Relationship Id="rId15" Type="http://schemas.openxmlformats.org/officeDocument/2006/relationships/image" Target="../media/image23.png"/><Relationship Id="rId10" Type="http://schemas.openxmlformats.org/officeDocument/2006/relationships/image" Target="../media/image16.png"/><Relationship Id="rId19" Type="http://schemas.openxmlformats.org/officeDocument/2006/relationships/image" Target="../media/image9.png"/><Relationship Id="rId4" Type="http://schemas.openxmlformats.org/officeDocument/2006/relationships/audio" Target="../media/media45.wav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18" Type="http://schemas.openxmlformats.org/officeDocument/2006/relationships/image" Target="../media/image30.png"/><Relationship Id="rId3" Type="http://schemas.microsoft.com/office/2007/relationships/media" Target="../media/media48.wav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audio" Target="../media/media47.wav"/><Relationship Id="rId16" Type="http://schemas.openxmlformats.org/officeDocument/2006/relationships/image" Target="../media/image29.png"/><Relationship Id="rId1" Type="http://schemas.microsoft.com/office/2007/relationships/media" Target="../media/media47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media48.wav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wav"/><Relationship Id="rId1" Type="http://schemas.microsoft.com/office/2007/relationships/media" Target="../media/media49.wav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microsoft.com/office/2007/relationships/media" Target="../media/media51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9.png"/><Relationship Id="rId2" Type="http://schemas.openxmlformats.org/officeDocument/2006/relationships/audio" Target="../media/media50.wav"/><Relationship Id="rId16" Type="http://schemas.openxmlformats.org/officeDocument/2006/relationships/image" Target="../media/image42.png"/><Relationship Id="rId1" Type="http://schemas.microsoft.com/office/2007/relationships/media" Target="../media/media50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51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9.png"/><Relationship Id="rId3" Type="http://schemas.microsoft.com/office/2007/relationships/media" Target="../media/media53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32.png"/><Relationship Id="rId2" Type="http://schemas.openxmlformats.org/officeDocument/2006/relationships/audio" Target="../media/media52.wav"/><Relationship Id="rId16" Type="http://schemas.openxmlformats.org/officeDocument/2006/relationships/image" Target="../media/image42.png"/><Relationship Id="rId1" Type="http://schemas.microsoft.com/office/2007/relationships/media" Target="../media/media52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53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microsoft.com/office/2007/relationships/media" Target="../media/media55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9.png"/><Relationship Id="rId2" Type="http://schemas.openxmlformats.org/officeDocument/2006/relationships/audio" Target="../media/media54.wav"/><Relationship Id="rId16" Type="http://schemas.openxmlformats.org/officeDocument/2006/relationships/image" Target="../media/image42.png"/><Relationship Id="rId1" Type="http://schemas.microsoft.com/office/2007/relationships/media" Target="../media/media54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55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microsoft.com/office/2007/relationships/media" Target="../media/media57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9.png"/><Relationship Id="rId2" Type="http://schemas.openxmlformats.org/officeDocument/2006/relationships/audio" Target="../media/media56.wav"/><Relationship Id="rId16" Type="http://schemas.openxmlformats.org/officeDocument/2006/relationships/image" Target="../media/image42.png"/><Relationship Id="rId1" Type="http://schemas.microsoft.com/office/2007/relationships/media" Target="../media/media56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57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microsoft.com/office/2007/relationships/media" Target="../media/media59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9.png"/><Relationship Id="rId2" Type="http://schemas.openxmlformats.org/officeDocument/2006/relationships/audio" Target="../media/media58.wav"/><Relationship Id="rId16" Type="http://schemas.openxmlformats.org/officeDocument/2006/relationships/image" Target="../media/image42.png"/><Relationship Id="rId1" Type="http://schemas.microsoft.com/office/2007/relationships/media" Target="../media/media58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59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9.png"/><Relationship Id="rId3" Type="http://schemas.microsoft.com/office/2007/relationships/media" Target="../media/media61.wav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32.png"/><Relationship Id="rId2" Type="http://schemas.openxmlformats.org/officeDocument/2006/relationships/audio" Target="../media/media60.wav"/><Relationship Id="rId16" Type="http://schemas.openxmlformats.org/officeDocument/2006/relationships/image" Target="../media/image42.png"/><Relationship Id="rId1" Type="http://schemas.microsoft.com/office/2007/relationships/media" Target="../media/media60.wav"/><Relationship Id="rId6" Type="http://schemas.openxmlformats.org/officeDocument/2006/relationships/image" Target="../media/image31.png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audio" Target="../media/media61.wav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wav"/><Relationship Id="rId7" Type="http://schemas.openxmlformats.org/officeDocument/2006/relationships/image" Target="../media/image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62.wav"/><Relationship Id="rId1" Type="http://schemas.microsoft.com/office/2007/relationships/media" Target="../media/media62.wav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wav"/><Relationship Id="rId13" Type="http://schemas.openxmlformats.org/officeDocument/2006/relationships/image" Target="../media/image9.png"/><Relationship Id="rId3" Type="http://schemas.microsoft.com/office/2007/relationships/media" Target="../media/media64.wav"/><Relationship Id="rId7" Type="http://schemas.microsoft.com/office/2007/relationships/media" Target="../media/media66.wav"/><Relationship Id="rId12" Type="http://schemas.openxmlformats.org/officeDocument/2006/relationships/image" Target="../media/image47.png"/><Relationship Id="rId2" Type="http://schemas.openxmlformats.org/officeDocument/2006/relationships/audio" Target="../media/media63.wav"/><Relationship Id="rId1" Type="http://schemas.microsoft.com/office/2007/relationships/media" Target="../media/media63.wav"/><Relationship Id="rId6" Type="http://schemas.openxmlformats.org/officeDocument/2006/relationships/audio" Target="../media/media65.wav"/><Relationship Id="rId11" Type="http://schemas.openxmlformats.org/officeDocument/2006/relationships/image" Target="../media/image45.png"/><Relationship Id="rId5" Type="http://schemas.microsoft.com/office/2007/relationships/media" Target="../media/media65.wav"/><Relationship Id="rId10" Type="http://schemas.openxmlformats.org/officeDocument/2006/relationships/image" Target="../media/image46.png"/><Relationship Id="rId4" Type="http://schemas.openxmlformats.org/officeDocument/2006/relationships/audio" Target="../media/media6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0.wav"/><Relationship Id="rId13" Type="http://schemas.openxmlformats.org/officeDocument/2006/relationships/image" Target="../media/image9.png"/><Relationship Id="rId3" Type="http://schemas.microsoft.com/office/2007/relationships/media" Target="../media/media68.wav"/><Relationship Id="rId7" Type="http://schemas.microsoft.com/office/2007/relationships/media" Target="../media/media70.wav"/><Relationship Id="rId12" Type="http://schemas.openxmlformats.org/officeDocument/2006/relationships/image" Target="../media/image46.png"/><Relationship Id="rId2" Type="http://schemas.openxmlformats.org/officeDocument/2006/relationships/audio" Target="../media/media67.wav"/><Relationship Id="rId1" Type="http://schemas.microsoft.com/office/2007/relationships/media" Target="../media/media67.wav"/><Relationship Id="rId6" Type="http://schemas.openxmlformats.org/officeDocument/2006/relationships/audio" Target="../media/media69.wav"/><Relationship Id="rId11" Type="http://schemas.openxmlformats.org/officeDocument/2006/relationships/image" Target="../media/image48.png"/><Relationship Id="rId5" Type="http://schemas.microsoft.com/office/2007/relationships/media" Target="../media/media69.wav"/><Relationship Id="rId15" Type="http://schemas.openxmlformats.org/officeDocument/2006/relationships/image" Target="../media/image30.png"/><Relationship Id="rId10" Type="http://schemas.openxmlformats.org/officeDocument/2006/relationships/image" Target="../media/image45.png"/><Relationship Id="rId4" Type="http://schemas.openxmlformats.org/officeDocument/2006/relationships/audio" Target="../media/media68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3.wav"/><Relationship Id="rId13" Type="http://schemas.openxmlformats.org/officeDocument/2006/relationships/image" Target="../media/image9.png"/><Relationship Id="rId3" Type="http://schemas.microsoft.com/office/2007/relationships/media" Target="../media/media64.wav"/><Relationship Id="rId7" Type="http://schemas.microsoft.com/office/2007/relationships/media" Target="../media/media73.wav"/><Relationship Id="rId12" Type="http://schemas.openxmlformats.org/officeDocument/2006/relationships/image" Target="../media/image49.png"/><Relationship Id="rId2" Type="http://schemas.openxmlformats.org/officeDocument/2006/relationships/audio" Target="../media/media71.wav"/><Relationship Id="rId1" Type="http://schemas.microsoft.com/office/2007/relationships/media" Target="../media/media71.wav"/><Relationship Id="rId6" Type="http://schemas.openxmlformats.org/officeDocument/2006/relationships/audio" Target="../media/media72.wav"/><Relationship Id="rId11" Type="http://schemas.openxmlformats.org/officeDocument/2006/relationships/image" Target="../media/image46.png"/><Relationship Id="rId5" Type="http://schemas.microsoft.com/office/2007/relationships/media" Target="../media/media72.wav"/><Relationship Id="rId15" Type="http://schemas.openxmlformats.org/officeDocument/2006/relationships/image" Target="../media/image30.png"/><Relationship Id="rId10" Type="http://schemas.openxmlformats.org/officeDocument/2006/relationships/image" Target="../media/image48.png"/><Relationship Id="rId4" Type="http://schemas.openxmlformats.org/officeDocument/2006/relationships/audio" Target="../media/media6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media76.wav"/><Relationship Id="rId13" Type="http://schemas.openxmlformats.org/officeDocument/2006/relationships/image" Target="../media/image9.png"/><Relationship Id="rId3" Type="http://schemas.microsoft.com/office/2007/relationships/media" Target="../media/media69.wav"/><Relationship Id="rId7" Type="http://schemas.microsoft.com/office/2007/relationships/media" Target="../media/media76.wav"/><Relationship Id="rId12" Type="http://schemas.openxmlformats.org/officeDocument/2006/relationships/image" Target="../media/image51.png"/><Relationship Id="rId2" Type="http://schemas.openxmlformats.org/officeDocument/2006/relationships/audio" Target="../media/media74.wav"/><Relationship Id="rId1" Type="http://schemas.microsoft.com/office/2007/relationships/media" Target="../media/media74.wav"/><Relationship Id="rId6" Type="http://schemas.openxmlformats.org/officeDocument/2006/relationships/audio" Target="../media/media75.wav"/><Relationship Id="rId11" Type="http://schemas.openxmlformats.org/officeDocument/2006/relationships/image" Target="../media/image50.png"/><Relationship Id="rId5" Type="http://schemas.microsoft.com/office/2007/relationships/media" Target="../media/media75.wav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audio" Target="../media/media6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wav"/><Relationship Id="rId13" Type="http://schemas.openxmlformats.org/officeDocument/2006/relationships/image" Target="../media/image9.png"/><Relationship Id="rId3" Type="http://schemas.microsoft.com/office/2007/relationships/media" Target="../media/media64.wav"/><Relationship Id="rId7" Type="http://schemas.microsoft.com/office/2007/relationships/media" Target="../media/media66.wav"/><Relationship Id="rId12" Type="http://schemas.openxmlformats.org/officeDocument/2006/relationships/image" Target="../media/image47.png"/><Relationship Id="rId2" Type="http://schemas.openxmlformats.org/officeDocument/2006/relationships/audio" Target="../media/media77.wav"/><Relationship Id="rId1" Type="http://schemas.microsoft.com/office/2007/relationships/media" Target="../media/media77.wav"/><Relationship Id="rId6" Type="http://schemas.openxmlformats.org/officeDocument/2006/relationships/audio" Target="../media/media78.wav"/><Relationship Id="rId11" Type="http://schemas.openxmlformats.org/officeDocument/2006/relationships/image" Target="../media/image46.png"/><Relationship Id="rId5" Type="http://schemas.microsoft.com/office/2007/relationships/media" Target="../media/media78.wav"/><Relationship Id="rId10" Type="http://schemas.openxmlformats.org/officeDocument/2006/relationships/image" Target="../media/image49.png"/><Relationship Id="rId4" Type="http://schemas.openxmlformats.org/officeDocument/2006/relationships/audio" Target="../media/media6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media80.wav"/><Relationship Id="rId13" Type="http://schemas.openxmlformats.org/officeDocument/2006/relationships/image" Target="../media/image9.png"/><Relationship Id="rId3" Type="http://schemas.microsoft.com/office/2007/relationships/media" Target="../media/media73.wav"/><Relationship Id="rId7" Type="http://schemas.microsoft.com/office/2007/relationships/media" Target="../media/media80.wav"/><Relationship Id="rId12" Type="http://schemas.openxmlformats.org/officeDocument/2006/relationships/image" Target="../media/image49.png"/><Relationship Id="rId2" Type="http://schemas.openxmlformats.org/officeDocument/2006/relationships/audio" Target="../media/media79.wav"/><Relationship Id="rId1" Type="http://schemas.microsoft.com/office/2007/relationships/media" Target="../media/media79.wav"/><Relationship Id="rId6" Type="http://schemas.openxmlformats.org/officeDocument/2006/relationships/audio" Target="../media/media76.wav"/><Relationship Id="rId11" Type="http://schemas.openxmlformats.org/officeDocument/2006/relationships/image" Target="../media/image44.png"/><Relationship Id="rId5" Type="http://schemas.microsoft.com/office/2007/relationships/media" Target="../media/media76.wav"/><Relationship Id="rId15" Type="http://schemas.openxmlformats.org/officeDocument/2006/relationships/image" Target="../media/image53.png"/><Relationship Id="rId10" Type="http://schemas.openxmlformats.org/officeDocument/2006/relationships/image" Target="../media/image51.png"/><Relationship Id="rId4" Type="http://schemas.openxmlformats.org/officeDocument/2006/relationships/audio" Target="../media/media7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3.wav"/><Relationship Id="rId13" Type="http://schemas.openxmlformats.org/officeDocument/2006/relationships/image" Target="../media/image9.png"/><Relationship Id="rId3" Type="http://schemas.microsoft.com/office/2007/relationships/media" Target="../media/media73.wav"/><Relationship Id="rId7" Type="http://schemas.microsoft.com/office/2007/relationships/media" Target="../media/media83.wav"/><Relationship Id="rId12" Type="http://schemas.openxmlformats.org/officeDocument/2006/relationships/image" Target="../media/image49.png"/><Relationship Id="rId2" Type="http://schemas.openxmlformats.org/officeDocument/2006/relationships/audio" Target="../media/media81.wav"/><Relationship Id="rId1" Type="http://schemas.microsoft.com/office/2007/relationships/media" Target="../media/media81.wav"/><Relationship Id="rId6" Type="http://schemas.openxmlformats.org/officeDocument/2006/relationships/audio" Target="../media/media82.wav"/><Relationship Id="rId11" Type="http://schemas.openxmlformats.org/officeDocument/2006/relationships/image" Target="../media/image54.png"/><Relationship Id="rId5" Type="http://schemas.microsoft.com/office/2007/relationships/media" Target="../media/media82.wav"/><Relationship Id="rId15" Type="http://schemas.openxmlformats.org/officeDocument/2006/relationships/image" Target="../media/image52.png"/><Relationship Id="rId10" Type="http://schemas.openxmlformats.org/officeDocument/2006/relationships/image" Target="../media/image43.png"/><Relationship Id="rId4" Type="http://schemas.openxmlformats.org/officeDocument/2006/relationships/audio" Target="../media/media7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5.wav"/><Relationship Id="rId13" Type="http://schemas.openxmlformats.org/officeDocument/2006/relationships/image" Target="../media/image9.png"/><Relationship Id="rId3" Type="http://schemas.microsoft.com/office/2007/relationships/media" Target="../media/media64.wav"/><Relationship Id="rId7" Type="http://schemas.microsoft.com/office/2007/relationships/media" Target="../media/media85.wav"/><Relationship Id="rId12" Type="http://schemas.openxmlformats.org/officeDocument/2006/relationships/image" Target="../media/image46.png"/><Relationship Id="rId2" Type="http://schemas.openxmlformats.org/officeDocument/2006/relationships/audio" Target="../media/media84.wav"/><Relationship Id="rId1" Type="http://schemas.microsoft.com/office/2007/relationships/media" Target="../media/media84.wav"/><Relationship Id="rId6" Type="http://schemas.openxmlformats.org/officeDocument/2006/relationships/audio" Target="../media/media73.wav"/><Relationship Id="rId11" Type="http://schemas.openxmlformats.org/officeDocument/2006/relationships/image" Target="../media/image54.png"/><Relationship Id="rId5" Type="http://schemas.microsoft.com/office/2007/relationships/media" Target="../media/media73.wav"/><Relationship Id="rId15" Type="http://schemas.openxmlformats.org/officeDocument/2006/relationships/image" Target="../media/image30.png"/><Relationship Id="rId10" Type="http://schemas.openxmlformats.org/officeDocument/2006/relationships/image" Target="../media/image49.png"/><Relationship Id="rId4" Type="http://schemas.openxmlformats.org/officeDocument/2006/relationships/audio" Target="../media/media6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9.png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5.wav"/><Relationship Id="rId7" Type="http://schemas.openxmlformats.org/officeDocument/2006/relationships/image" Target="../media/image11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1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9.png"/><Relationship Id="rId5" Type="http://schemas.microsoft.com/office/2007/relationships/media" Target="../media/media8.wav"/><Relationship Id="rId10" Type="http://schemas.openxmlformats.org/officeDocument/2006/relationships/image" Target="../media/image7.jp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1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9.png"/><Relationship Id="rId5" Type="http://schemas.microsoft.com/office/2007/relationships/media" Target="../media/media12.wav"/><Relationship Id="rId10" Type="http://schemas.openxmlformats.org/officeDocument/2006/relationships/image" Target="../media/image7.jp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8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5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14.jpg"/><Relationship Id="rId5" Type="http://schemas.microsoft.com/office/2007/relationships/media" Target="../media/media16.wav"/><Relationship Id="rId10" Type="http://schemas.openxmlformats.org/officeDocument/2006/relationships/image" Target="../media/image13.jp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9.pn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5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3.jpg"/><Relationship Id="rId5" Type="http://schemas.microsoft.com/office/2007/relationships/media" Target="../media/media20.wav"/><Relationship Id="rId10" Type="http://schemas.openxmlformats.org/officeDocument/2006/relationships/image" Target="../media/image14.jp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8.pn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13.jp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openxmlformats.org/officeDocument/2006/relationships/image" Target="../media/image14.jpg"/><Relationship Id="rId5" Type="http://schemas.microsoft.com/office/2007/relationships/media" Target="../media/media24.wav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8B57-0042-4633-8A98-F3C9F62F3953}" type="datetime1">
              <a:rPr lang="nl-NL" smtClean="0"/>
              <a:t>25-5-2014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0" y="548680"/>
            <a:ext cx="2286319" cy="1714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5" name="Afbeelding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8767"/>
            <a:ext cx="2286319" cy="1714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6" name="Afbeelding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80" y="4245594"/>
            <a:ext cx="2286319" cy="1714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Afbeelding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286319" cy="17147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2715135" y="2303882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00B0F0"/>
                </a:solidFill>
                <a:latin typeface="Algerian" panose="04020705040A02060702" pitchFamily="82" charset="0"/>
              </a:rPr>
              <a:t>Kies een spel of luister naar de liedjes</a:t>
            </a:r>
            <a:endParaRPr lang="nl-NL" sz="3600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welk glas zit veel limonade?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719188" cy="271918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92101"/>
            <a:ext cx="1609725" cy="2847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23" y="2282576"/>
            <a:ext cx="1600200" cy="28575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55576" y="5805264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668304" y="56948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C9E2-2721-442C-838D-83987280B06A}" type="datetime1">
              <a:rPr lang="nl-NL" smtClean="0"/>
              <a:t>25-5-2014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39745" y="168250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044838" y="155679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86351" y="181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4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43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glas is leger?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DEB-712E-4FF2-850B-4B1A4F062E21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49" y="2356494"/>
            <a:ext cx="2719188" cy="27191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32" y="2292101"/>
            <a:ext cx="1609725" cy="2847975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668344" y="569482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669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2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Welk glas is voller?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DEB-712E-4FF2-850B-4B1A4F062E21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8"/>
            <a:ext cx="1609725" cy="2847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647" y="2917328"/>
            <a:ext cx="2143125" cy="2143125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596336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0032" y="5500464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97409" y="2116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2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5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FDEB-712E-4FF2-850B-4B1A4F062E21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090262" cy="5090262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06150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7668344" y="5710950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6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gezicht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72816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8028384" y="59453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945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67" y="4109112"/>
            <a:ext cx="962159" cy="1047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ogen van Puk?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sp>
        <p:nvSpPr>
          <p:cNvPr id="17" name="Actieknop: Verder of Volgende 16">
            <a:hlinkClick r:id="" action="ppaction://hlinkshowjump?jump=nextslide" highlightClick="1"/>
          </p:cNvPr>
          <p:cNvSpPr/>
          <p:nvPr/>
        </p:nvSpPr>
        <p:spPr>
          <a:xfrm>
            <a:off x="781236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5983741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812360" y="4852067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02160" y="3023990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217924" y="27191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1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1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1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67" y="4109112"/>
            <a:ext cx="962159" cy="1047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neus van Puk?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17240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3528" y="5983741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45160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1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een wang van Puk?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01" y="4071721"/>
            <a:ext cx="962159" cy="104789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17240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23528" y="60248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23686" y="4390047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08304" y="4254479"/>
            <a:ext cx="609600" cy="609600"/>
          </a:xfrm>
          <a:prstGeom prst="rect">
            <a:avLst/>
          </a:prstGeom>
        </p:spPr>
      </p:pic>
      <p:sp>
        <p:nvSpPr>
          <p:cNvPr id="18" name="Actieknop: Verder of Volgende 17">
            <a:hlinkClick r:id="" action="ppaction://hlinkshowjump?jump=nextslide" highlightClick="1"/>
          </p:cNvPr>
          <p:cNvSpPr/>
          <p:nvPr/>
        </p:nvSpPr>
        <p:spPr>
          <a:xfrm>
            <a:off x="8172400" y="4735837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0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0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0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0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0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70" y="4089273"/>
            <a:ext cx="962159" cy="1047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mond van Puk?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17240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9512" y="5990668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43474" y="4852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2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2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70" y="4089273"/>
            <a:ext cx="962159" cy="1047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oren van Puk?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17240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23528" y="5983741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1640" y="4256396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79987" y="3646796"/>
            <a:ext cx="609600" cy="609600"/>
          </a:xfrm>
          <a:prstGeom prst="rect">
            <a:avLst/>
          </a:prstGeom>
        </p:spPr>
      </p:pic>
      <p:sp>
        <p:nvSpPr>
          <p:cNvPr id="18" name="Actieknop: Verder of Volgende 17">
            <a:hlinkClick r:id="" action="ppaction://hlinkshowjump?jump=nextslide" highlightClick="1"/>
          </p:cNvPr>
          <p:cNvSpPr/>
          <p:nvPr/>
        </p:nvSpPr>
        <p:spPr>
          <a:xfrm>
            <a:off x="8172400" y="4735837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6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8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01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Meten / inhoud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23" y="2000249"/>
            <a:ext cx="1600200" cy="2857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2286000" cy="15716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2405062"/>
            <a:ext cx="2228850" cy="204787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673823" y="532347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5356448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24D38-6030-49FD-B913-9F4A93CB5231}" type="datetime1">
              <a:rPr lang="nl-NL" smtClean="0"/>
              <a:t>25-5-2014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70" y="4089273"/>
            <a:ext cx="962159" cy="104789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86" y="1700808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 zie je de kin van Puk?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619211" cy="68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8520"/>
            <a:ext cx="600159" cy="7144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73" y="3682081"/>
            <a:ext cx="771633" cy="60015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85" y="4509120"/>
            <a:ext cx="2000529" cy="68589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18" y="3878467"/>
            <a:ext cx="685896" cy="85737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01" y="4082995"/>
            <a:ext cx="1200318" cy="108600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848340"/>
            <a:ext cx="685896" cy="1152686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8172400" y="58733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81" y="4972852"/>
            <a:ext cx="1952898" cy="819264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3528" y="5983741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498055" y="56445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3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26" y="1196752"/>
            <a:ext cx="4677428" cy="4172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ctieknop: Introductiepagina 3">
            <a:hlinkClick r:id="" action="ppaction://hlinkshowjump?jump=firstslide" highlightClick="1"/>
          </p:cNvPr>
          <p:cNvSpPr/>
          <p:nvPr/>
        </p:nvSpPr>
        <p:spPr>
          <a:xfrm>
            <a:off x="7884368" y="5877272"/>
            <a:ext cx="792088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77272"/>
            <a:ext cx="609600" cy="6096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553200" y="6203950"/>
            <a:ext cx="25908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0" y="6203950"/>
            <a:ext cx="3581400" cy="38417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200052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lichaam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700808"/>
            <a:ext cx="2486372" cy="4201112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740352" y="5661248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771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het hoofd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6"/>
          <a:stretch/>
        </p:blipFill>
        <p:spPr>
          <a:xfrm>
            <a:off x="5055344" y="3403631"/>
            <a:ext cx="630351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49" y="399428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1"/>
          <a:stretch/>
        </p:blipFill>
        <p:spPr>
          <a:xfrm>
            <a:off x="3919446" y="5700539"/>
            <a:ext cx="828791" cy="39449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37" y="5552149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028384" y="570053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9552" y="5810938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30352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buik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73"/>
          <a:stretch/>
        </p:blipFill>
        <p:spPr>
          <a:xfrm>
            <a:off x="5094426" y="3457751"/>
            <a:ext cx="702180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0" y="394344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3937273" y="5657807"/>
            <a:ext cx="828791" cy="3918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4" y="5517043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755120" y="585899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7544" y="5742718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267744" y="37125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een arm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73"/>
          <a:stretch/>
        </p:blipFill>
        <p:spPr>
          <a:xfrm>
            <a:off x="5094426" y="3457751"/>
            <a:ext cx="702180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0" y="394344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3937273" y="5657807"/>
            <a:ext cx="828791" cy="3918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4" y="5517043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884368" y="581235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1560" y="5742718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084168" y="3183876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339752" y="3329439"/>
            <a:ext cx="609600" cy="609600"/>
          </a:xfrm>
          <a:prstGeom prst="rect">
            <a:avLst/>
          </a:prstGeom>
        </p:spPr>
      </p:pic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7884368" y="479704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37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41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415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een hand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73"/>
          <a:stretch/>
        </p:blipFill>
        <p:spPr>
          <a:xfrm>
            <a:off x="5094426" y="3457751"/>
            <a:ext cx="702180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0" y="394344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3937273" y="5657807"/>
            <a:ext cx="828791" cy="3918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4" y="5517043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956376" y="5812358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9552" y="5657807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88224" y="3872043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63688" y="3793408"/>
            <a:ext cx="609600" cy="609600"/>
          </a:xfrm>
          <a:prstGeom prst="rect">
            <a:avLst/>
          </a:prstGeom>
        </p:spPr>
      </p:pic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7949836" y="4883607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13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3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3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een been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73"/>
          <a:stretch/>
        </p:blipFill>
        <p:spPr>
          <a:xfrm>
            <a:off x="5094426" y="3457751"/>
            <a:ext cx="702180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0" y="394344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3937273" y="5657807"/>
            <a:ext cx="828791" cy="3918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4" y="5517043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956376" y="5812358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95536" y="5742718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516216" y="4822682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835696" y="5011594"/>
            <a:ext cx="609600" cy="609600"/>
          </a:xfrm>
          <a:prstGeom prst="rect">
            <a:avLst/>
          </a:prstGeom>
        </p:spPr>
      </p:pic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7956376" y="4603257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6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51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5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916832"/>
            <a:ext cx="2486372" cy="42011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een voet van Puk?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7" y="1916832"/>
            <a:ext cx="2238688" cy="157184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3431518"/>
            <a:ext cx="657317" cy="117173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88729"/>
            <a:ext cx="1066949" cy="91452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73"/>
          <a:stretch/>
        </p:blipFill>
        <p:spPr>
          <a:xfrm>
            <a:off x="5094426" y="3457751"/>
            <a:ext cx="702180" cy="99073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20" y="4084426"/>
            <a:ext cx="619211" cy="514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70" y="3943448"/>
            <a:ext cx="581106" cy="46679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131" y="4885306"/>
            <a:ext cx="762106" cy="133368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32" y="4885306"/>
            <a:ext cx="809738" cy="11622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3937273" y="5657807"/>
            <a:ext cx="828791" cy="39184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64" y="5517043"/>
            <a:ext cx="781159" cy="590632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956376" y="5812358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11560" y="5657807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72200" y="4856812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123728" y="4907443"/>
            <a:ext cx="609600" cy="609600"/>
          </a:xfrm>
          <a:prstGeom prst="rect">
            <a:avLst/>
          </a:prstGeom>
        </p:spPr>
      </p:pic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7956376" y="4856811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7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46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46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14" y="1328444"/>
            <a:ext cx="2486372" cy="4201112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77272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8028384" y="5822072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jij de grootste Puk?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936754" y="1340847"/>
            <a:ext cx="1221820" cy="198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4159160" y="4352713"/>
            <a:ext cx="888595" cy="14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7241589" y="2330847"/>
            <a:ext cx="666445" cy="108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6228184" y="4221088"/>
            <a:ext cx="969819" cy="15716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4492382" y="1628800"/>
            <a:ext cx="1110745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1547664" y="3836900"/>
            <a:ext cx="1443970" cy="23400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8372" y="5792713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7908034" y="5949280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B63D-150A-441F-A7AE-24AD3016FDC7}" type="datetime1">
              <a:rPr lang="nl-NL" smtClean="0"/>
              <a:t>25-5-2014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5681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3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Begrijpend luisteren</a:t>
            </a:r>
            <a:endParaRPr lang="nl-NL" sz="5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03" y="2028629"/>
            <a:ext cx="2667372" cy="28007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33392"/>
            <a:ext cx="2638793" cy="2791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33392"/>
            <a:ext cx="2686425" cy="2819794"/>
          </a:xfrm>
          <a:prstGeom prst="rect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308304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5576" y="5824500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6D23-BD25-4804-9954-E06AEF621C6A}" type="datetime1">
              <a:rPr lang="nl-NL" smtClean="0"/>
              <a:t>25-5-2014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78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Waarmee kun je je afdrogen?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8" y="2043762"/>
            <a:ext cx="2629267" cy="28007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34235"/>
            <a:ext cx="2686425" cy="28197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08947"/>
            <a:ext cx="2686425" cy="2819794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7643404" y="58940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9552" y="5636096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2189098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57600" y="2189098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60232" y="2141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6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0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Waarmee kam je je haren 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3392"/>
            <a:ext cx="2686425" cy="28197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40" y="2042919"/>
            <a:ext cx="2648320" cy="27721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42919"/>
            <a:ext cx="2629267" cy="2800741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7544" y="5572472"/>
            <a:ext cx="609600" cy="609600"/>
          </a:xfrm>
          <a:prstGeom prst="rect">
            <a:avLst/>
          </a:prstGeom>
        </p:spPr>
      </p:pic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7308304" y="587727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2063701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91880" y="2204864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72200" y="20934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0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Waarmee poets je je tanden?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2" y="2068993"/>
            <a:ext cx="2648320" cy="27721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68993"/>
            <a:ext cx="2629267" cy="28007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54703"/>
            <a:ext cx="2648320" cy="2800741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4102" y="5517232"/>
            <a:ext cx="609600" cy="609600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100392" y="5822032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63888" y="2189098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3568" y="2182171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117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2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 je op de tandenborstel?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2648320" cy="27721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34590"/>
            <a:ext cx="2648320" cy="28007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7" y="2325064"/>
            <a:ext cx="2667372" cy="2819794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50671" y="5733256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186699" y="59828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4869" y="249289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52129" y="2485969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72200" y="243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6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8502" y="188640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/>
              <a:t>Waar kun je in kijken?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0"/>
            <a:ext cx="2648320" cy="28007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61572"/>
            <a:ext cx="2629267" cy="28007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61572"/>
            <a:ext cx="2686425" cy="2819794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3528" y="5661248"/>
            <a:ext cx="609600" cy="609600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7796017" y="6016205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75856" y="2798698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8502" y="281940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43809" y="2793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7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kun je uit drinken?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92309"/>
            <a:ext cx="2667372" cy="281979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638793" cy="27912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2648320" cy="2800741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5536" y="5661248"/>
            <a:ext cx="609600" cy="609600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7740352" y="59660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19872" y="2636912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372200" y="263691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9552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2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Waarmee kan je foto’s maken?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63169"/>
            <a:ext cx="2667372" cy="28007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4590"/>
            <a:ext cx="2648320" cy="28293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63169"/>
            <a:ext cx="2648320" cy="2800741"/>
          </a:xfrm>
          <a:prstGeom prst="rect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9532" y="5868741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1520" y="564293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91880" y="2669564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56320" y="2454819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722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2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0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567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maak je met een fototoestel?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648320" cy="280074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78046"/>
            <a:ext cx="2648320" cy="28293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65" y="2406625"/>
            <a:ext cx="2629267" cy="2800741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65373" y="5661248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028384" y="5805264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563888" y="2642232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0173" y="2564904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72200" y="2488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5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4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3AC-121D-4DC6-A20B-74A82FAB7F3D}" type="datetime1">
              <a:rPr lang="nl-NL" smtClean="0"/>
              <a:t>25-5-2014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16" y="1009800"/>
            <a:ext cx="6043736" cy="4614918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555775"/>
            <a:ext cx="609600" cy="609600"/>
          </a:xfrm>
          <a:prstGeom prst="rect">
            <a:avLst/>
          </a:prstGeom>
        </p:spPr>
      </p:pic>
      <p:sp>
        <p:nvSpPr>
          <p:cNvPr id="7" name="Actieknop: Introductiepagina 6">
            <a:hlinkClick r:id="" action="ppaction://hlinkshowjump?jump=firstslide" highlightClick="1"/>
          </p:cNvPr>
          <p:cNvSpPr/>
          <p:nvPr/>
        </p:nvSpPr>
        <p:spPr>
          <a:xfrm>
            <a:off x="7596336" y="5860575"/>
            <a:ext cx="936104" cy="7367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1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jij de kleinste Puk?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539551" y="1700807"/>
            <a:ext cx="999670" cy="162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1691674" y="3756267"/>
            <a:ext cx="1221820" cy="198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4860021" y="3756266"/>
            <a:ext cx="1443970" cy="234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3134042" y="1700808"/>
            <a:ext cx="888595" cy="144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7812367" y="3756268"/>
            <a:ext cx="666445" cy="108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r="20303"/>
          <a:stretch/>
        </p:blipFill>
        <p:spPr>
          <a:xfrm>
            <a:off x="6444205" y="1560661"/>
            <a:ext cx="1110745" cy="180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751" y="6096266"/>
            <a:ext cx="609600" cy="609600"/>
          </a:xfrm>
          <a:prstGeom prst="rect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956376" y="55892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E502-1F68-452E-82F9-5D8D58A9A3F5}" type="datetime1">
              <a:rPr lang="nl-NL" smtClean="0"/>
              <a:t>25-5-2014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2367" y="3167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1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jij het dunste boek?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276872"/>
            <a:ext cx="2136037" cy="306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6" y="3118054"/>
            <a:ext cx="2389338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56" y="3269816"/>
            <a:ext cx="1857166" cy="108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8" y="5805264"/>
            <a:ext cx="609600" cy="609600"/>
          </a:xfrm>
          <a:prstGeom prst="rect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63887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9C7-5C59-408E-BB0D-20C87A9782B6}" type="datetime1">
              <a:rPr lang="nl-NL" smtClean="0"/>
              <a:t>25-5-2014</a:t>
            </a:fld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7023" y="2132856"/>
            <a:ext cx="609600" cy="6096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2508454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660232" y="2459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 jij het dikste boek?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6" y="3212975"/>
            <a:ext cx="2320021" cy="13277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18" y="2486589"/>
            <a:ext cx="2742693" cy="25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86834"/>
            <a:ext cx="2228850" cy="895745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1086" y="5805264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830140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7DD3-846B-4156-9F20-EC2FF1D58102}" type="datetime1">
              <a:rPr lang="nl-NL" smtClean="0"/>
              <a:t>25-5-2014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47641" y="234888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99164" y="2582593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48264" y="2181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5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7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1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9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glas is leeg?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93691"/>
            <a:ext cx="2719188" cy="271918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1609725" cy="28479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1600200" cy="28575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8021" y="5589240"/>
            <a:ext cx="609600" cy="609600"/>
          </a:xfrm>
          <a:prstGeom prst="rect">
            <a:avLst/>
          </a:prstGeom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7828384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82B2-83C8-450B-B799-C18E2619BC79}" type="datetime1">
              <a:rPr lang="nl-NL" smtClean="0"/>
              <a:t>25-5-2014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10878" y="1739280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55907" y="2118727"/>
            <a:ext cx="609600" cy="6096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588224" y="173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7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welk glas zit weinig limonade?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29297"/>
            <a:ext cx="1609725" cy="28479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38747"/>
            <a:ext cx="2719188" cy="27191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23" y="2431769"/>
            <a:ext cx="1600200" cy="28575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6016" y="5483696"/>
            <a:ext cx="609600" cy="609600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593723" y="578849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1ED4A-F330-4B1B-AD17-063749CBC801}" type="datetime1">
              <a:rPr lang="nl-NL" smtClean="0"/>
              <a:t>25-5-2014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24733" y="188451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18682" y="1998915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64288" y="18221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8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glas is vol?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348880"/>
            <a:ext cx="1600200" cy="28575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1609725" cy="28479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2719188" cy="2719188"/>
          </a:xfrm>
          <a:prstGeom prst="rect">
            <a:avLst/>
          </a:prstGeom>
        </p:spPr>
      </p:pic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468384" y="5582469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AF095-FE99-4B6B-8D1E-796E8CD2444D}" type="datetime1">
              <a:rPr lang="nl-NL" smtClean="0"/>
              <a:t>25-5-2014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560" y="5679798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65527" y="195530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88224" y="17392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16360" y="173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7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2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302</Words>
  <Application>Microsoft Office PowerPoint</Application>
  <PresentationFormat>Diavoorstelling (4:3)</PresentationFormat>
  <Paragraphs>116</Paragraphs>
  <Slides>39</Slides>
  <Notes>3</Notes>
  <HiddenSlides>0</HiddenSlides>
  <MMClips>103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Kantoorthema</vt:lpstr>
      <vt:lpstr>PowerPoint-presentatie</vt:lpstr>
      <vt:lpstr>Meten / inhoud</vt:lpstr>
      <vt:lpstr>Zie jij de grootste Puk?</vt:lpstr>
      <vt:lpstr>Zie jij de kleinste Puk?</vt:lpstr>
      <vt:lpstr>Zie jij het dunste boek?</vt:lpstr>
      <vt:lpstr>Zie jij het dikste boek?</vt:lpstr>
      <vt:lpstr>Welk glas is leeg?</vt:lpstr>
      <vt:lpstr>In welk glas zit weinig limonade?</vt:lpstr>
      <vt:lpstr>Welk glas is vol?</vt:lpstr>
      <vt:lpstr>In welk glas zit veel limonade?</vt:lpstr>
      <vt:lpstr>Welk glas is leger?</vt:lpstr>
      <vt:lpstr>Welk glas is voller?</vt:lpstr>
      <vt:lpstr>PowerPoint-presentatie</vt:lpstr>
      <vt:lpstr>Het gezicht</vt:lpstr>
      <vt:lpstr>Waar zie je de ogen van Puk?</vt:lpstr>
      <vt:lpstr>Waar zie je de neus van Puk?</vt:lpstr>
      <vt:lpstr>Waar zie je een wang van Puk?</vt:lpstr>
      <vt:lpstr>Waar zie je de mond van Puk?</vt:lpstr>
      <vt:lpstr>Waar zie je de oren van Puk?</vt:lpstr>
      <vt:lpstr>Waar zie je de kin van Puk?</vt:lpstr>
      <vt:lpstr>PowerPoint-presentatie</vt:lpstr>
      <vt:lpstr>Het lichaam</vt:lpstr>
      <vt:lpstr>Waar zie je het hoofd van Puk?</vt:lpstr>
      <vt:lpstr>Waar zie je de buik van Puk?</vt:lpstr>
      <vt:lpstr>Waar zie je een arm van Puk?</vt:lpstr>
      <vt:lpstr>Waar zie je een hand van Puk?</vt:lpstr>
      <vt:lpstr>Waar zie je een been van Puk?</vt:lpstr>
      <vt:lpstr>Waar zie je een voet van Puk?</vt:lpstr>
      <vt:lpstr>PowerPoint-presentatie</vt:lpstr>
      <vt:lpstr>Begrijpend luisteren</vt:lpstr>
      <vt:lpstr>Waarmee kun je je afdrogen?</vt:lpstr>
      <vt:lpstr>Waarmee kam je je haren ?</vt:lpstr>
      <vt:lpstr>Waarmee poets je je tanden?</vt:lpstr>
      <vt:lpstr>Wat doe je op de tandenborstel?</vt:lpstr>
      <vt:lpstr>Waar kun je in kijken?</vt:lpstr>
      <vt:lpstr>Waar kun je uit drinken?</vt:lpstr>
      <vt:lpstr>Waarmee kan je foto’s maken?</vt:lpstr>
      <vt:lpstr>Wat maak je met een fototoestel?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16</cp:revision>
  <dcterms:created xsi:type="dcterms:W3CDTF">2014-03-07T13:14:22Z</dcterms:created>
  <dcterms:modified xsi:type="dcterms:W3CDTF">2014-05-25T19:37:27Z</dcterms:modified>
</cp:coreProperties>
</file>