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4" r:id="rId7"/>
    <p:sldId id="262" r:id="rId8"/>
    <p:sldId id="260" r:id="rId9"/>
    <p:sldId id="263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00BA9-E360-4BD0-B4AA-E93192B70918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49EAA-E3F7-4865-8492-59F2D79093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6265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C234-0C56-4B8C-8F91-B7D4780C0B88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2895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8B7BF-2E1B-4E9A-8C78-4D2413A97FAE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484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41059-55FD-4371-B997-CEDCD0EF9706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57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7668-2C7B-4A4B-8011-D98EDBE575C2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744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41F1-37AA-46D0-BAAB-DD0112EE0370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669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2603-C6D1-49FD-8CCB-EB5F38A89758}" type="datetime1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9613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CBF8A-F31A-498A-B7F4-A16B91B050D0}" type="datetime1">
              <a:rPr lang="nl-NL" smtClean="0"/>
              <a:t>25-5-2014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683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526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90754-2D11-4C84-9CAE-8AC3BB399160}" type="datetime1">
              <a:rPr lang="nl-NL" smtClean="0"/>
              <a:t>25-5-2014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13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8965-A913-4426-8959-F4079B2DF7AC}" type="datetime1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0241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354F-30F0-4EB8-BA49-C58B069388C3}" type="datetime1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3775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6B0AE-8BB7-40AB-9523-A1500FA73DBA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86C4D-1291-41A9-B48A-8AE5C0E2CA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207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4.png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4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3.png"/><Relationship Id="rId5" Type="http://schemas.microsoft.com/office/2007/relationships/media" Target="../media/media4.wav"/><Relationship Id="rId10" Type="http://schemas.openxmlformats.org/officeDocument/2006/relationships/image" Target="../media/image5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4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5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8.png"/><Relationship Id="rId5" Type="http://schemas.microsoft.com/office/2007/relationships/media" Target="../media/media8.wav"/><Relationship Id="rId15" Type="http://schemas.openxmlformats.org/officeDocument/2006/relationships/image" Target="../media/image9.png"/><Relationship Id="rId10" Type="http://schemas.openxmlformats.org/officeDocument/2006/relationships/image" Target="../media/image3.pn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wav"/><Relationship Id="rId13" Type="http://schemas.openxmlformats.org/officeDocument/2006/relationships/image" Target="../media/image4.png"/><Relationship Id="rId3" Type="http://schemas.microsoft.com/office/2007/relationships/media" Target="../media/media3.wav"/><Relationship Id="rId7" Type="http://schemas.microsoft.com/office/2007/relationships/media" Target="../media/media12.wav"/><Relationship Id="rId12" Type="http://schemas.openxmlformats.org/officeDocument/2006/relationships/image" Target="../media/image10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1.wav"/><Relationship Id="rId11" Type="http://schemas.openxmlformats.org/officeDocument/2006/relationships/image" Target="../media/image5.png"/><Relationship Id="rId5" Type="http://schemas.microsoft.com/office/2007/relationships/media" Target="../media/media11.wav"/><Relationship Id="rId1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wav"/><Relationship Id="rId13" Type="http://schemas.openxmlformats.org/officeDocument/2006/relationships/image" Target="../media/image4.png"/><Relationship Id="rId3" Type="http://schemas.microsoft.com/office/2007/relationships/media" Target="../media/media8.wav"/><Relationship Id="rId7" Type="http://schemas.microsoft.com/office/2007/relationships/media" Target="../media/media15.wav"/><Relationship Id="rId12" Type="http://schemas.openxmlformats.org/officeDocument/2006/relationships/image" Target="../media/image12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audio" Target="../media/media14.wav"/><Relationship Id="rId11" Type="http://schemas.openxmlformats.org/officeDocument/2006/relationships/image" Target="../media/image11.png"/><Relationship Id="rId5" Type="http://schemas.microsoft.com/office/2007/relationships/media" Target="../media/media14.wav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audio" Target="../media/media8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4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6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audio" Target="../media/media17.wav"/><Relationship Id="rId11" Type="http://schemas.openxmlformats.org/officeDocument/2006/relationships/image" Target="../media/image5.png"/><Relationship Id="rId5" Type="http://schemas.microsoft.com/office/2007/relationships/media" Target="../media/media17.wav"/><Relationship Id="rId10" Type="http://schemas.openxmlformats.org/officeDocument/2006/relationships/image" Target="../media/image10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wav"/><Relationship Id="rId13" Type="http://schemas.openxmlformats.org/officeDocument/2006/relationships/image" Target="../media/image4.png"/><Relationship Id="rId3" Type="http://schemas.microsoft.com/office/2007/relationships/media" Target="../media/media12.wav"/><Relationship Id="rId7" Type="http://schemas.microsoft.com/office/2007/relationships/media" Target="../media/media19.wav"/><Relationship Id="rId12" Type="http://schemas.openxmlformats.org/officeDocument/2006/relationships/image" Target="../media/image10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audio" Target="../media/media15.wav"/><Relationship Id="rId11" Type="http://schemas.openxmlformats.org/officeDocument/2006/relationships/image" Target="../media/image2.png"/><Relationship Id="rId5" Type="http://schemas.microsoft.com/office/2007/relationships/media" Target="../media/media15.wav"/><Relationship Id="rId15" Type="http://schemas.openxmlformats.org/officeDocument/2006/relationships/image" Target="../media/image14.png"/><Relationship Id="rId10" Type="http://schemas.openxmlformats.org/officeDocument/2006/relationships/image" Target="../media/image12.png"/><Relationship Id="rId4" Type="http://schemas.openxmlformats.org/officeDocument/2006/relationships/audio" Target="../media/media12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2.wav"/><Relationship Id="rId13" Type="http://schemas.openxmlformats.org/officeDocument/2006/relationships/image" Target="../media/image4.png"/><Relationship Id="rId3" Type="http://schemas.microsoft.com/office/2007/relationships/media" Target="../media/media12.wav"/><Relationship Id="rId7" Type="http://schemas.microsoft.com/office/2007/relationships/media" Target="../media/media22.wav"/><Relationship Id="rId12" Type="http://schemas.openxmlformats.org/officeDocument/2006/relationships/image" Target="../media/image10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audio" Target="../media/media21.wav"/><Relationship Id="rId11" Type="http://schemas.openxmlformats.org/officeDocument/2006/relationships/image" Target="../media/image15.png"/><Relationship Id="rId5" Type="http://schemas.microsoft.com/office/2007/relationships/media" Target="../media/media21.wav"/><Relationship Id="rId15" Type="http://schemas.openxmlformats.org/officeDocument/2006/relationships/image" Target="../media/image13.png"/><Relationship Id="rId10" Type="http://schemas.openxmlformats.org/officeDocument/2006/relationships/image" Target="../media/image1.png"/><Relationship Id="rId4" Type="http://schemas.openxmlformats.org/officeDocument/2006/relationships/audio" Target="../media/media12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24.wav"/><Relationship Id="rId13" Type="http://schemas.openxmlformats.org/officeDocument/2006/relationships/image" Target="../media/image4.png"/><Relationship Id="rId3" Type="http://schemas.microsoft.com/office/2007/relationships/media" Target="../media/media3.wav"/><Relationship Id="rId7" Type="http://schemas.microsoft.com/office/2007/relationships/media" Target="../media/media24.wav"/><Relationship Id="rId12" Type="http://schemas.openxmlformats.org/officeDocument/2006/relationships/image" Target="../media/image5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audio" Target="../media/media12.wav"/><Relationship Id="rId11" Type="http://schemas.openxmlformats.org/officeDocument/2006/relationships/image" Target="../media/image15.png"/><Relationship Id="rId5" Type="http://schemas.microsoft.com/office/2007/relationships/media" Target="../media/media12.wav"/><Relationship Id="rId15" Type="http://schemas.openxmlformats.org/officeDocument/2006/relationships/image" Target="../media/image9.png"/><Relationship Id="rId10" Type="http://schemas.openxmlformats.org/officeDocument/2006/relationships/image" Target="../media/image10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dirty="0" smtClean="0"/>
              <a:t>Begrijpend luisteren</a:t>
            </a:r>
            <a:endParaRPr lang="nl-NL" sz="54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03" y="2028629"/>
            <a:ext cx="2667372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033392"/>
            <a:ext cx="2638793" cy="279121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33392"/>
            <a:ext cx="2686425" cy="2819794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308304" y="57332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5576" y="5824500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6D23-BD25-4804-9954-E06AEF621C6A}" type="datetime1">
              <a:rPr lang="nl-NL" smtClean="0"/>
              <a:t>25-5-2014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784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616" y="1009800"/>
            <a:ext cx="6043736" cy="4614918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555775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7596336" y="5860575"/>
            <a:ext cx="936104" cy="73677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814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Waarmee kun je je afdrogen?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38" y="2043762"/>
            <a:ext cx="2629267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034235"/>
            <a:ext cx="2686425" cy="281979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008947"/>
            <a:ext cx="2686425" cy="2819794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7643404" y="589404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39552" y="5636096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9552" y="2189098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657600" y="2189098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60232" y="21418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6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0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0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75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50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75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Waarmee kam je je haren 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33392"/>
            <a:ext cx="2686425" cy="281979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840" y="2042919"/>
            <a:ext cx="2648320" cy="277216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42919"/>
            <a:ext cx="2629267" cy="2800741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7544" y="5572472"/>
            <a:ext cx="609600" cy="609600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308304" y="587727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7544" y="2063701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491880" y="2204864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72200" y="20934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6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0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1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3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1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3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0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Waarmee poets je je tanden?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02" y="2068993"/>
            <a:ext cx="2648320" cy="277216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068993"/>
            <a:ext cx="2629267" cy="28007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054703"/>
            <a:ext cx="2648320" cy="2800741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44102" y="5517232"/>
            <a:ext cx="609600" cy="609600"/>
          </a:xfrm>
          <a:prstGeom prst="rect">
            <a:avLst/>
          </a:prstGeom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100392" y="582203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563888" y="2189098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83568" y="2182171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16216" y="21175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1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3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0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2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3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52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doe je op de tandenborstel?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48320" cy="277216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34590"/>
            <a:ext cx="2648320" cy="28007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327" y="2325064"/>
            <a:ext cx="2667372" cy="2819794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50671" y="5733256"/>
            <a:ext cx="609600" cy="60960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8186699" y="59828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4869" y="2492896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652129" y="2485969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372200" y="243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2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3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6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4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4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56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8502" y="188640"/>
            <a:ext cx="8229600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Waar kun je in kijken?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6910"/>
            <a:ext cx="2648320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661572"/>
            <a:ext cx="2629267" cy="28007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661572"/>
            <a:ext cx="2686425" cy="2819794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3528" y="5661248"/>
            <a:ext cx="609600" cy="609600"/>
          </a:xfrm>
          <a:prstGeom prst="rect">
            <a:avLst/>
          </a:prstGeom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7796017" y="6016205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75856" y="2798698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48502" y="281940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43809" y="27931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1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9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0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7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9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47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kun je uit drinken?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392309"/>
            <a:ext cx="2667372" cy="281979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2638793" cy="279121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20888"/>
            <a:ext cx="2648320" cy="2800741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95536" y="5661248"/>
            <a:ext cx="609600" cy="609600"/>
          </a:xfrm>
          <a:prstGeom prst="rect">
            <a:avLst/>
          </a:prstGeom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7740352" y="596604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419872" y="2636912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372200" y="263691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9552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2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2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4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2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Waarmee kan je foto’s maken?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363169"/>
            <a:ext cx="2667372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34590"/>
            <a:ext cx="2648320" cy="282932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363169"/>
            <a:ext cx="2648320" cy="2800741"/>
          </a:xfrm>
          <a:prstGeom prst="rect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9532" y="58687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1520" y="564293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491880" y="2669564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56320" y="2454819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72200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6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00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2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6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600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56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maak je met een fototoestel?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3AC-121D-4DC6-A20B-74A82FAB7F3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2648320" cy="28007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378046"/>
            <a:ext cx="2648320" cy="282932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365" y="2406625"/>
            <a:ext cx="2629267" cy="2800741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5373" y="5661248"/>
            <a:ext cx="609600" cy="60960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8028384" y="5805264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563888" y="2642232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0173" y="256490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72200" y="2488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5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0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5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2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5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72</Words>
  <Application>Microsoft Office PowerPoint</Application>
  <PresentationFormat>Diavoorstelling (4:3)</PresentationFormat>
  <Paragraphs>29</Paragraphs>
  <Slides>10</Slides>
  <Notes>0</Notes>
  <HiddenSlides>0</HiddenSlides>
  <MMClips>34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Kantoorthema</vt:lpstr>
      <vt:lpstr>Begrijpend luisteren</vt:lpstr>
      <vt:lpstr>Waarmee kun je je afdrogen?</vt:lpstr>
      <vt:lpstr>Waarmee kam je je haren ?</vt:lpstr>
      <vt:lpstr>Waarmee poets je je tanden?</vt:lpstr>
      <vt:lpstr>Wat doe je op de tandenborstel?</vt:lpstr>
      <vt:lpstr>Waar kun je in kijken?</vt:lpstr>
      <vt:lpstr>Waar kun je uit drinken?</vt:lpstr>
      <vt:lpstr>Waarmee kan je foto’s maken?</vt:lpstr>
      <vt:lpstr>Wat maak je met een fototoestel?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Begrijpend luisteren</dc:title>
  <dc:creator>Annie</dc:creator>
  <cp:lastModifiedBy>Annie</cp:lastModifiedBy>
  <cp:revision>21</cp:revision>
  <dcterms:created xsi:type="dcterms:W3CDTF">2014-02-28T14:37:55Z</dcterms:created>
  <dcterms:modified xsi:type="dcterms:W3CDTF">2014-05-25T19:33:15Z</dcterms:modified>
</cp:coreProperties>
</file>