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4" r:id="rId7"/>
    <p:sldId id="262" r:id="rId8"/>
    <p:sldId id="260" r:id="rId9"/>
    <p:sldId id="263" r:id="rId10"/>
    <p:sldId id="26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00BA9-E360-4BD0-B4AA-E93192B70918}" type="datetimeFigureOut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49EAA-E3F7-4865-8492-59F2D790931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626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C234-0C56-4B8C-8F91-B7D4780C0B88}" type="datetime1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2895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8B7BF-2E1B-4E9A-8C78-4D2413A97FAE}" type="datetime1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848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1059-55FD-4371-B997-CEDCD0EF9706}" type="datetime1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57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77668-2C7B-4A4B-8011-D98EDBE575C2}" type="datetime1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7445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B41F1-37AA-46D0-BAAB-DD0112EE0370}" type="datetime1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669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2603-C6D1-49FD-8CCB-EB5F38A89758}" type="datetime1">
              <a:rPr lang="nl-NL" smtClean="0"/>
              <a:t>25-5-2014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9613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CBF8A-F31A-498A-B7F4-A16B91B050D0}" type="datetime1">
              <a:rPr lang="nl-NL" smtClean="0"/>
              <a:t>25-5-2014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683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B3AC-121D-4DC6-A20B-74A82FAB7F3D}" type="datetime1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526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90754-2D11-4C84-9CAE-8AC3BB399160}" type="datetime1">
              <a:rPr lang="nl-NL" smtClean="0"/>
              <a:t>25-5-2014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213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D8965-A913-4426-8959-F4079B2DF7AC}" type="datetime1">
              <a:rPr lang="nl-NL" smtClean="0"/>
              <a:t>25-5-2014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0241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3354F-30F0-4EB8-BA49-C58B069388C3}" type="datetime1">
              <a:rPr lang="nl-NL" smtClean="0"/>
              <a:t>25-5-2014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377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6B0AE-8BB7-40AB-9523-A1500FA73DBA}" type="datetime1">
              <a:rPr lang="nl-NL" smtClean="0"/>
              <a:t>25-5-2014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86C4D-1291-41A9-B48A-8AE5C0E2CA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2079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4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25.wav"/><Relationship Id="rId1" Type="http://schemas.microsoft.com/office/2007/relationships/media" Target="../media/media25.wav"/><Relationship Id="rId5" Type="http://schemas.openxmlformats.org/officeDocument/2006/relationships/image" Target="../media/image4.png"/><Relationship Id="rId4" Type="http://schemas.openxmlformats.org/officeDocument/2006/relationships/image" Target="../media/image16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5.wav"/><Relationship Id="rId13" Type="http://schemas.openxmlformats.org/officeDocument/2006/relationships/image" Target="../media/image4.png"/><Relationship Id="rId3" Type="http://schemas.microsoft.com/office/2007/relationships/media" Target="../media/media3.wav"/><Relationship Id="rId7" Type="http://schemas.microsoft.com/office/2007/relationships/media" Target="../media/media5.wav"/><Relationship Id="rId12" Type="http://schemas.openxmlformats.org/officeDocument/2006/relationships/image" Target="../media/image6.png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media4.wav"/><Relationship Id="rId11" Type="http://schemas.openxmlformats.org/officeDocument/2006/relationships/image" Target="../media/image3.png"/><Relationship Id="rId5" Type="http://schemas.microsoft.com/office/2007/relationships/media" Target="../media/media4.wav"/><Relationship Id="rId10" Type="http://schemas.openxmlformats.org/officeDocument/2006/relationships/image" Target="../media/image5.png"/><Relationship Id="rId4" Type="http://schemas.openxmlformats.org/officeDocument/2006/relationships/audio" Target="../media/media3.wav"/><Relationship Id="rId9" Type="http://schemas.openxmlformats.org/officeDocument/2006/relationships/slideLayout" Target="../slideLayouts/slideLayout6.xml"/><Relationship Id="rId1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media9.wav"/><Relationship Id="rId13" Type="http://schemas.openxmlformats.org/officeDocument/2006/relationships/image" Target="../media/image4.png"/><Relationship Id="rId3" Type="http://schemas.microsoft.com/office/2007/relationships/media" Target="../media/media7.wav"/><Relationship Id="rId7" Type="http://schemas.microsoft.com/office/2007/relationships/media" Target="../media/media9.wav"/><Relationship Id="rId12" Type="http://schemas.openxmlformats.org/officeDocument/2006/relationships/image" Target="../media/image5.png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audio" Target="../media/media8.wav"/><Relationship Id="rId11" Type="http://schemas.openxmlformats.org/officeDocument/2006/relationships/image" Target="../media/image8.png"/><Relationship Id="rId5" Type="http://schemas.microsoft.com/office/2007/relationships/media" Target="../media/media8.wav"/><Relationship Id="rId15" Type="http://schemas.openxmlformats.org/officeDocument/2006/relationships/image" Target="../media/image9.png"/><Relationship Id="rId10" Type="http://schemas.openxmlformats.org/officeDocument/2006/relationships/image" Target="../media/image3.png"/><Relationship Id="rId4" Type="http://schemas.openxmlformats.org/officeDocument/2006/relationships/audio" Target="../media/media7.wav"/><Relationship Id="rId9" Type="http://schemas.openxmlformats.org/officeDocument/2006/relationships/slideLayout" Target="../slideLayouts/slideLayout6.xml"/><Relationship Id="rId1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media12.wav"/><Relationship Id="rId13" Type="http://schemas.openxmlformats.org/officeDocument/2006/relationships/image" Target="../media/image4.png"/><Relationship Id="rId3" Type="http://schemas.microsoft.com/office/2007/relationships/media" Target="../media/media3.wav"/><Relationship Id="rId7" Type="http://schemas.microsoft.com/office/2007/relationships/media" Target="../media/media12.wav"/><Relationship Id="rId12" Type="http://schemas.openxmlformats.org/officeDocument/2006/relationships/image" Target="../media/image10.png"/><Relationship Id="rId2" Type="http://schemas.openxmlformats.org/officeDocument/2006/relationships/audio" Target="../media/media10.wav"/><Relationship Id="rId1" Type="http://schemas.microsoft.com/office/2007/relationships/media" Target="../media/media10.wav"/><Relationship Id="rId6" Type="http://schemas.openxmlformats.org/officeDocument/2006/relationships/audio" Target="../media/media11.wav"/><Relationship Id="rId11" Type="http://schemas.openxmlformats.org/officeDocument/2006/relationships/image" Target="../media/image5.png"/><Relationship Id="rId5" Type="http://schemas.microsoft.com/office/2007/relationships/media" Target="../media/media11.wav"/><Relationship Id="rId15" Type="http://schemas.openxmlformats.org/officeDocument/2006/relationships/image" Target="../media/image9.png"/><Relationship Id="rId10" Type="http://schemas.openxmlformats.org/officeDocument/2006/relationships/image" Target="../media/image8.png"/><Relationship Id="rId4" Type="http://schemas.openxmlformats.org/officeDocument/2006/relationships/audio" Target="../media/media3.wav"/><Relationship Id="rId9" Type="http://schemas.openxmlformats.org/officeDocument/2006/relationships/slideLayout" Target="../slideLayouts/slideLayout6.xml"/><Relationship Id="rId1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media15.wav"/><Relationship Id="rId13" Type="http://schemas.openxmlformats.org/officeDocument/2006/relationships/image" Target="../media/image4.png"/><Relationship Id="rId3" Type="http://schemas.microsoft.com/office/2007/relationships/media" Target="../media/media8.wav"/><Relationship Id="rId7" Type="http://schemas.microsoft.com/office/2007/relationships/media" Target="../media/media15.wav"/><Relationship Id="rId12" Type="http://schemas.openxmlformats.org/officeDocument/2006/relationships/image" Target="../media/image12.png"/><Relationship Id="rId2" Type="http://schemas.openxmlformats.org/officeDocument/2006/relationships/audio" Target="../media/media13.wav"/><Relationship Id="rId1" Type="http://schemas.microsoft.com/office/2007/relationships/media" Target="../media/media13.wav"/><Relationship Id="rId6" Type="http://schemas.openxmlformats.org/officeDocument/2006/relationships/audio" Target="../media/media14.wav"/><Relationship Id="rId11" Type="http://schemas.openxmlformats.org/officeDocument/2006/relationships/image" Target="../media/image11.png"/><Relationship Id="rId5" Type="http://schemas.microsoft.com/office/2007/relationships/media" Target="../media/media14.wav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audio" Target="../media/media8.wav"/><Relationship Id="rId9" Type="http://schemas.openxmlformats.org/officeDocument/2006/relationships/slideLayout" Target="../slideLayouts/slideLayout6.xml"/><Relationship Id="rId1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media5.wav"/><Relationship Id="rId13" Type="http://schemas.openxmlformats.org/officeDocument/2006/relationships/image" Target="../media/image4.png"/><Relationship Id="rId3" Type="http://schemas.microsoft.com/office/2007/relationships/media" Target="../media/media3.wav"/><Relationship Id="rId7" Type="http://schemas.microsoft.com/office/2007/relationships/media" Target="../media/media5.wav"/><Relationship Id="rId12" Type="http://schemas.openxmlformats.org/officeDocument/2006/relationships/image" Target="../media/image6.png"/><Relationship Id="rId2" Type="http://schemas.openxmlformats.org/officeDocument/2006/relationships/audio" Target="../media/media16.wav"/><Relationship Id="rId1" Type="http://schemas.microsoft.com/office/2007/relationships/media" Target="../media/media16.wav"/><Relationship Id="rId6" Type="http://schemas.openxmlformats.org/officeDocument/2006/relationships/audio" Target="../media/media17.wav"/><Relationship Id="rId11" Type="http://schemas.openxmlformats.org/officeDocument/2006/relationships/image" Target="../media/image5.png"/><Relationship Id="rId5" Type="http://schemas.microsoft.com/office/2007/relationships/media" Target="../media/media17.wav"/><Relationship Id="rId10" Type="http://schemas.openxmlformats.org/officeDocument/2006/relationships/image" Target="../media/image10.png"/><Relationship Id="rId4" Type="http://schemas.openxmlformats.org/officeDocument/2006/relationships/audio" Target="../media/media3.wav"/><Relationship Id="rId9" Type="http://schemas.openxmlformats.org/officeDocument/2006/relationships/slideLayout" Target="../slideLayouts/slideLayout6.xml"/><Relationship Id="rId1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media19.wav"/><Relationship Id="rId13" Type="http://schemas.openxmlformats.org/officeDocument/2006/relationships/image" Target="../media/image4.png"/><Relationship Id="rId3" Type="http://schemas.microsoft.com/office/2007/relationships/media" Target="../media/media12.wav"/><Relationship Id="rId7" Type="http://schemas.microsoft.com/office/2007/relationships/media" Target="../media/media19.wav"/><Relationship Id="rId12" Type="http://schemas.openxmlformats.org/officeDocument/2006/relationships/image" Target="../media/image10.png"/><Relationship Id="rId2" Type="http://schemas.openxmlformats.org/officeDocument/2006/relationships/audio" Target="../media/media18.wav"/><Relationship Id="rId1" Type="http://schemas.microsoft.com/office/2007/relationships/media" Target="../media/media18.wav"/><Relationship Id="rId6" Type="http://schemas.openxmlformats.org/officeDocument/2006/relationships/audio" Target="../media/media15.wav"/><Relationship Id="rId11" Type="http://schemas.openxmlformats.org/officeDocument/2006/relationships/image" Target="../media/image2.png"/><Relationship Id="rId5" Type="http://schemas.microsoft.com/office/2007/relationships/media" Target="../media/media15.wav"/><Relationship Id="rId15" Type="http://schemas.openxmlformats.org/officeDocument/2006/relationships/image" Target="../media/image14.png"/><Relationship Id="rId10" Type="http://schemas.openxmlformats.org/officeDocument/2006/relationships/image" Target="../media/image12.png"/><Relationship Id="rId4" Type="http://schemas.openxmlformats.org/officeDocument/2006/relationships/audio" Target="../media/media12.wav"/><Relationship Id="rId9" Type="http://schemas.openxmlformats.org/officeDocument/2006/relationships/slideLayout" Target="../slideLayouts/slideLayout6.xml"/><Relationship Id="rId1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media22.wav"/><Relationship Id="rId13" Type="http://schemas.openxmlformats.org/officeDocument/2006/relationships/image" Target="../media/image4.png"/><Relationship Id="rId3" Type="http://schemas.microsoft.com/office/2007/relationships/media" Target="../media/media12.wav"/><Relationship Id="rId7" Type="http://schemas.microsoft.com/office/2007/relationships/media" Target="../media/media22.wav"/><Relationship Id="rId12" Type="http://schemas.openxmlformats.org/officeDocument/2006/relationships/image" Target="../media/image10.png"/><Relationship Id="rId2" Type="http://schemas.openxmlformats.org/officeDocument/2006/relationships/audio" Target="../media/media20.wav"/><Relationship Id="rId1" Type="http://schemas.microsoft.com/office/2007/relationships/media" Target="../media/media20.wav"/><Relationship Id="rId6" Type="http://schemas.openxmlformats.org/officeDocument/2006/relationships/audio" Target="../media/media21.wav"/><Relationship Id="rId11" Type="http://schemas.openxmlformats.org/officeDocument/2006/relationships/image" Target="../media/image15.png"/><Relationship Id="rId5" Type="http://schemas.microsoft.com/office/2007/relationships/media" Target="../media/media21.wav"/><Relationship Id="rId15" Type="http://schemas.openxmlformats.org/officeDocument/2006/relationships/image" Target="../media/image13.png"/><Relationship Id="rId10" Type="http://schemas.openxmlformats.org/officeDocument/2006/relationships/image" Target="../media/image1.png"/><Relationship Id="rId4" Type="http://schemas.openxmlformats.org/officeDocument/2006/relationships/audio" Target="../media/media12.wav"/><Relationship Id="rId9" Type="http://schemas.openxmlformats.org/officeDocument/2006/relationships/slideLayout" Target="../slideLayouts/slideLayout6.xml"/><Relationship Id="rId1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media24.wav"/><Relationship Id="rId13" Type="http://schemas.openxmlformats.org/officeDocument/2006/relationships/image" Target="../media/image4.png"/><Relationship Id="rId3" Type="http://schemas.microsoft.com/office/2007/relationships/media" Target="../media/media3.wav"/><Relationship Id="rId7" Type="http://schemas.microsoft.com/office/2007/relationships/media" Target="../media/media24.wav"/><Relationship Id="rId12" Type="http://schemas.openxmlformats.org/officeDocument/2006/relationships/image" Target="../media/image5.png"/><Relationship Id="rId2" Type="http://schemas.openxmlformats.org/officeDocument/2006/relationships/audio" Target="../media/media23.wav"/><Relationship Id="rId1" Type="http://schemas.microsoft.com/office/2007/relationships/media" Target="../media/media23.wav"/><Relationship Id="rId6" Type="http://schemas.openxmlformats.org/officeDocument/2006/relationships/audio" Target="../media/media12.wav"/><Relationship Id="rId11" Type="http://schemas.openxmlformats.org/officeDocument/2006/relationships/image" Target="../media/image15.png"/><Relationship Id="rId5" Type="http://schemas.microsoft.com/office/2007/relationships/media" Target="../media/media12.wav"/><Relationship Id="rId15" Type="http://schemas.openxmlformats.org/officeDocument/2006/relationships/image" Target="../media/image9.png"/><Relationship Id="rId10" Type="http://schemas.openxmlformats.org/officeDocument/2006/relationships/image" Target="../media/image10.png"/><Relationship Id="rId4" Type="http://schemas.openxmlformats.org/officeDocument/2006/relationships/audio" Target="../media/media3.wav"/><Relationship Id="rId9" Type="http://schemas.openxmlformats.org/officeDocument/2006/relationships/slideLayout" Target="../slideLayouts/slideLayout6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5400" dirty="0" smtClean="0"/>
              <a:t>Begrijpend luisteren</a:t>
            </a:r>
            <a:endParaRPr lang="nl-NL" sz="54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703" y="2028629"/>
            <a:ext cx="2667372" cy="280074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033392"/>
            <a:ext cx="2638793" cy="279121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033392"/>
            <a:ext cx="2686425" cy="2819794"/>
          </a:xfrm>
          <a:prstGeom prst="rect">
            <a:avLst/>
          </a:prstGeom>
        </p:spPr>
      </p:pic>
      <p:sp>
        <p:nvSpPr>
          <p:cNvPr id="8" name="Actieknop: Verder of Volgende 7">
            <a:hlinkClick r:id="" action="ppaction://hlinkshowjump?jump=nextslide" highlightClick="1"/>
          </p:cNvPr>
          <p:cNvSpPr/>
          <p:nvPr/>
        </p:nvSpPr>
        <p:spPr>
          <a:xfrm>
            <a:off x="7308304" y="5733256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755576" y="5824500"/>
            <a:ext cx="609600" cy="609600"/>
          </a:xfrm>
          <a:prstGeom prst="rect">
            <a:avLst/>
          </a:prstGeom>
        </p:spPr>
      </p:pic>
      <p:sp>
        <p:nvSpPr>
          <p:cNvPr id="10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6D23-BD25-4804-9954-E06AEF621C6A}" type="datetime1">
              <a:rPr lang="nl-NL" smtClean="0"/>
              <a:t>25-5-2014</a:t>
            </a:fld>
            <a:endParaRPr lang="nl-NL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7840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59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B3AC-121D-4DC6-A20B-74A82FAB7F3D}" type="datetime1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616" y="1009800"/>
            <a:ext cx="6043736" cy="4614918"/>
          </a:xfrm>
          <a:prstGeom prst="rect">
            <a:avLst/>
          </a:prstGeom>
        </p:spPr>
      </p:pic>
      <p:pic>
        <p:nvPicPr>
          <p:cNvPr id="6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11560" y="5555775"/>
            <a:ext cx="609600" cy="609600"/>
          </a:xfrm>
          <a:prstGeom prst="rect">
            <a:avLst/>
          </a:prstGeom>
        </p:spPr>
      </p:pic>
      <p:sp>
        <p:nvSpPr>
          <p:cNvPr id="7" name="Actieknop: Introductiepagina 6">
            <a:hlinkClick r:id="" action="ppaction://hlinkshowjump?jump=firstslide" highlightClick="1"/>
          </p:cNvPr>
          <p:cNvSpPr/>
          <p:nvPr/>
        </p:nvSpPr>
        <p:spPr>
          <a:xfrm>
            <a:off x="7596336" y="5860575"/>
            <a:ext cx="936104" cy="7367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814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Waarmee kun je je afdrogen?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B3AC-121D-4DC6-A20B-74A82FAB7F3D}" type="datetime1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38" y="2043762"/>
            <a:ext cx="2629267" cy="280074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034235"/>
            <a:ext cx="2686425" cy="2819794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008947"/>
            <a:ext cx="2686425" cy="2819794"/>
          </a:xfrm>
          <a:prstGeom prst="rect">
            <a:avLst/>
          </a:prstGeom>
        </p:spPr>
      </p:pic>
      <p:sp>
        <p:nvSpPr>
          <p:cNvPr id="12" name="Actieknop: Verder of Volgende 11">
            <a:hlinkClick r:id="" action="ppaction://hlinkshowjump?jump=nextslide" highlightClick="1"/>
          </p:cNvPr>
          <p:cNvSpPr/>
          <p:nvPr/>
        </p:nvSpPr>
        <p:spPr>
          <a:xfrm>
            <a:off x="7643404" y="5894040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539552" y="5636096"/>
            <a:ext cx="609600" cy="609600"/>
          </a:xfrm>
          <a:prstGeom prst="rect">
            <a:avLst/>
          </a:prstGeom>
        </p:spPr>
      </p:pic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539552" y="2189098"/>
            <a:ext cx="609600" cy="609600"/>
          </a:xfrm>
          <a:prstGeom prst="rect">
            <a:avLst/>
          </a:prstGeom>
        </p:spPr>
      </p:pic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3657600" y="2189098"/>
            <a:ext cx="609600" cy="609600"/>
          </a:xfrm>
          <a:prstGeom prst="rect">
            <a:avLst/>
          </a:prstGeom>
        </p:spPr>
      </p:pic>
      <p:pic>
        <p:nvPicPr>
          <p:cNvPr id="10" name="Opgenomen gelui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6660232" y="214188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86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66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506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506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506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0" dur="475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 showWhenStopped="0"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506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 showWhenStopped="0">
                <p:cTn id="4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2" dur="475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 showWhenStopped="0">
                <p:cTn id="5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Waarmee kam je je haren 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B3AC-121D-4DC6-A20B-74A82FAB7F3D}" type="datetime1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33392"/>
            <a:ext cx="2686425" cy="2819794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840" y="2042919"/>
            <a:ext cx="2648320" cy="2772162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042919"/>
            <a:ext cx="2629267" cy="2800741"/>
          </a:xfrm>
          <a:prstGeom prst="rect">
            <a:avLst/>
          </a:prstGeom>
        </p:spPr>
      </p:pic>
      <p:pic>
        <p:nvPicPr>
          <p:cNvPr id="11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467544" y="5572472"/>
            <a:ext cx="609600" cy="609600"/>
          </a:xfrm>
          <a:prstGeom prst="rect">
            <a:avLst/>
          </a:prstGeom>
        </p:spPr>
      </p:pic>
      <p:sp>
        <p:nvSpPr>
          <p:cNvPr id="15" name="Actieknop: Verder of Volgende 14">
            <a:hlinkClick r:id="" action="ppaction://hlinkshowjump?jump=nextslide" highlightClick="1"/>
          </p:cNvPr>
          <p:cNvSpPr/>
          <p:nvPr/>
        </p:nvSpPr>
        <p:spPr>
          <a:xfrm>
            <a:off x="7308304" y="5877272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467544" y="2063701"/>
            <a:ext cx="609600" cy="609600"/>
          </a:xfrm>
          <a:prstGeom prst="rect">
            <a:avLst/>
          </a:prstGeom>
        </p:spPr>
      </p:pic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3491880" y="2204864"/>
            <a:ext cx="609600" cy="609600"/>
          </a:xfrm>
          <a:prstGeom prst="rect">
            <a:avLst/>
          </a:prstGeom>
        </p:spPr>
      </p:pic>
      <p:pic>
        <p:nvPicPr>
          <p:cNvPr id="10" name="Opgenomen gelui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6372200" y="209340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56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2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609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51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533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51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 showWhenStopped="0">
                <p:cTn id="4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9" dur="533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 showWhenStopped="0">
                <p:cTn id="5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5" dur="609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 showWhenStopped="0">
                <p:cTn id="5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Waarmee poets je je tanden?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B3AC-121D-4DC6-A20B-74A82FAB7F3D}" type="datetime1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02" y="2068993"/>
            <a:ext cx="2648320" cy="2772162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068993"/>
            <a:ext cx="2629267" cy="2800741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054703"/>
            <a:ext cx="2648320" cy="2800741"/>
          </a:xfrm>
          <a:prstGeom prst="rect">
            <a:avLst/>
          </a:prstGeom>
        </p:spPr>
      </p:pic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544102" y="5517232"/>
            <a:ext cx="609600" cy="609600"/>
          </a:xfrm>
          <a:prstGeom prst="rect">
            <a:avLst/>
          </a:prstGeom>
        </p:spPr>
      </p:pic>
      <p:sp>
        <p:nvSpPr>
          <p:cNvPr id="13" name="Actieknop: Verder of Volgende 12">
            <a:hlinkClick r:id="" action="ppaction://hlinkshowjump?jump=nextslide" highlightClick="1"/>
          </p:cNvPr>
          <p:cNvSpPr/>
          <p:nvPr/>
        </p:nvSpPr>
        <p:spPr>
          <a:xfrm>
            <a:off x="8100392" y="5822032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3563888" y="2189098"/>
            <a:ext cx="609600" cy="609600"/>
          </a:xfrm>
          <a:prstGeom prst="rect">
            <a:avLst/>
          </a:prstGeom>
        </p:spPr>
      </p:pic>
      <p:pic>
        <p:nvPicPr>
          <p:cNvPr id="9" name="Opgenomen gelui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683568" y="2182171"/>
            <a:ext cx="609600" cy="609600"/>
          </a:xfrm>
          <a:prstGeom prst="rect">
            <a:avLst/>
          </a:prstGeom>
        </p:spPr>
      </p:pic>
      <p:pic>
        <p:nvPicPr>
          <p:cNvPr id="15" name="Opgenomen gelui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6516216" y="211756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51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7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533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5069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523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 showWhenStopped="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4" dur="533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 showWhenStopped="0">
                <p:cTn id="4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523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 vol="80000" showWhenStopped="0">
                <p:cTn id="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doe je op de tandenborstel?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B3AC-121D-4DC6-A20B-74A82FAB7F3D}" type="datetime1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348880"/>
            <a:ext cx="2648320" cy="2772162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334590"/>
            <a:ext cx="2648320" cy="2800741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327" y="2325064"/>
            <a:ext cx="2667372" cy="2819794"/>
          </a:xfrm>
          <a:prstGeom prst="rect">
            <a:avLst/>
          </a:prstGeom>
        </p:spPr>
      </p:pic>
      <p:pic>
        <p:nvPicPr>
          <p:cNvPr id="11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550671" y="5733256"/>
            <a:ext cx="609600" cy="609600"/>
          </a:xfrm>
          <a:prstGeom prst="rect">
            <a:avLst/>
          </a:prstGeom>
        </p:spPr>
      </p:pic>
      <p:sp>
        <p:nvSpPr>
          <p:cNvPr id="12" name="Actieknop: Verder of Volgende 11">
            <a:hlinkClick r:id="" action="ppaction://hlinkshowjump?jump=nextslide" highlightClick="1"/>
          </p:cNvPr>
          <p:cNvSpPr/>
          <p:nvPr/>
        </p:nvSpPr>
        <p:spPr>
          <a:xfrm>
            <a:off x="8186699" y="5982856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574869" y="2492896"/>
            <a:ext cx="609600" cy="609600"/>
          </a:xfrm>
          <a:prstGeom prst="rect">
            <a:avLst/>
          </a:prstGeom>
        </p:spPr>
      </p:pic>
      <p:pic>
        <p:nvPicPr>
          <p:cNvPr id="14" name="Opgenomen gelui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3652129" y="2485969"/>
            <a:ext cx="609600" cy="609600"/>
          </a:xfrm>
          <a:prstGeom prst="rect">
            <a:avLst/>
          </a:prstGeom>
        </p:spPr>
      </p:pic>
      <p:pic>
        <p:nvPicPr>
          <p:cNvPr id="15" name="Opgenomen gelui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6372200" y="2438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2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5333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5617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2499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" dur="2499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4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80000" showWhenStopped="0"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5617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 showWhenStopped="0">
                <p:cTn id="4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 vol="80000" showWhenStopped="0">
                <p:cTn id="4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8502" y="188640"/>
            <a:ext cx="8229600" cy="1143000"/>
          </a:xfrm>
        </p:spPr>
        <p:txBody>
          <a:bodyPr>
            <a:normAutofit/>
          </a:bodyPr>
          <a:lstStyle/>
          <a:p>
            <a:r>
              <a:rPr lang="nl-NL" dirty="0" smtClean="0"/>
              <a:t>Waar kun je in kijken?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B3AC-121D-4DC6-A20B-74A82FAB7F3D}" type="datetime1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36910"/>
            <a:ext cx="2648320" cy="280074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661572"/>
            <a:ext cx="2629267" cy="2800741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661572"/>
            <a:ext cx="2686425" cy="2819794"/>
          </a:xfrm>
          <a:prstGeom prst="rect">
            <a:avLst/>
          </a:prstGeom>
        </p:spPr>
      </p:pic>
      <p:pic>
        <p:nvPicPr>
          <p:cNvPr id="12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323528" y="5661248"/>
            <a:ext cx="609600" cy="609600"/>
          </a:xfrm>
          <a:prstGeom prst="rect">
            <a:avLst/>
          </a:prstGeom>
        </p:spPr>
      </p:pic>
      <p:sp>
        <p:nvSpPr>
          <p:cNvPr id="13" name="Actieknop: Verder of Volgende 12">
            <a:hlinkClick r:id="" action="ppaction://hlinkshowjump?jump=nextslide" highlightClick="1"/>
          </p:cNvPr>
          <p:cNvSpPr/>
          <p:nvPr/>
        </p:nvSpPr>
        <p:spPr>
          <a:xfrm>
            <a:off x="7796017" y="6016205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3275856" y="2798698"/>
            <a:ext cx="609600" cy="609600"/>
          </a:xfrm>
          <a:prstGeom prst="rect">
            <a:avLst/>
          </a:prstGeom>
        </p:spPr>
      </p:pic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348502" y="2819400"/>
            <a:ext cx="609600" cy="609600"/>
          </a:xfrm>
          <a:prstGeom prst="rect">
            <a:avLst/>
          </a:prstGeom>
        </p:spPr>
      </p:pic>
      <p:pic>
        <p:nvPicPr>
          <p:cNvPr id="15" name="Opgenomen gelui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6143809" y="279312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21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98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59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5069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4754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audio>
              <p:cMediaNode vol="80000" showWhenStopped="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4" dur="599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 showWhenStopped="0">
                <p:cTn id="4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4754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 vol="80000" showWhenStopped="0">
                <p:cTn id="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kun je uit drinken?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B3AC-121D-4DC6-A20B-74A82FAB7F3D}" type="datetime1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392309"/>
            <a:ext cx="2667372" cy="2819794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20888"/>
            <a:ext cx="2638793" cy="279121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420888"/>
            <a:ext cx="2648320" cy="2800741"/>
          </a:xfrm>
          <a:prstGeom prst="rect">
            <a:avLst/>
          </a:prstGeom>
        </p:spPr>
      </p:pic>
      <p:pic>
        <p:nvPicPr>
          <p:cNvPr id="11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395536" y="5661248"/>
            <a:ext cx="609600" cy="609600"/>
          </a:xfrm>
          <a:prstGeom prst="rect">
            <a:avLst/>
          </a:prstGeom>
        </p:spPr>
      </p:pic>
      <p:sp>
        <p:nvSpPr>
          <p:cNvPr id="13" name="Actieknop: Verder of Volgende 12">
            <a:hlinkClick r:id="" action="ppaction://hlinkshowjump?jump=nextslide" highlightClick="1"/>
          </p:cNvPr>
          <p:cNvSpPr/>
          <p:nvPr/>
        </p:nvSpPr>
        <p:spPr>
          <a:xfrm>
            <a:off x="7740352" y="5966048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3419872" y="2636912"/>
            <a:ext cx="609600" cy="609600"/>
          </a:xfrm>
          <a:prstGeom prst="rect">
            <a:avLst/>
          </a:prstGeom>
        </p:spPr>
      </p:pic>
      <p:pic>
        <p:nvPicPr>
          <p:cNvPr id="15" name="Opgenomen gelui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6372200" y="2636912"/>
            <a:ext cx="609600" cy="609600"/>
          </a:xfrm>
          <a:prstGeom prst="rect">
            <a:avLst/>
          </a:prstGeom>
        </p:spPr>
      </p:pic>
      <p:pic>
        <p:nvPicPr>
          <p:cNvPr id="12" name="Opgenomen gelui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539552" y="2514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425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3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29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523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2499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80000" showWhenStopped="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 vol="80000" showWhenStopped="0">
                <p:cTn id="4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5" dur="429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 showWhenStopped="0">
                <p:cTn id="4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Waarmee kan je foto’s maken?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B3AC-121D-4DC6-A20B-74A82FAB7F3D}" type="datetime1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363169"/>
            <a:ext cx="2667372" cy="280074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334590"/>
            <a:ext cx="2648320" cy="282932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363169"/>
            <a:ext cx="2648320" cy="2800741"/>
          </a:xfrm>
          <a:prstGeom prst="rect">
            <a:avLst/>
          </a:prstGeom>
        </p:spPr>
      </p:pic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7959532" y="5868741"/>
            <a:ext cx="72000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2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251520" y="5642934"/>
            <a:ext cx="609600" cy="609600"/>
          </a:xfrm>
          <a:prstGeom prst="rect">
            <a:avLst/>
          </a:prstGeom>
        </p:spPr>
      </p:pic>
      <p:pic>
        <p:nvPicPr>
          <p:cNvPr id="13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3491880" y="2669564"/>
            <a:ext cx="609600" cy="609600"/>
          </a:xfrm>
          <a:prstGeom prst="rect">
            <a:avLst/>
          </a:prstGeom>
        </p:spPr>
      </p:pic>
      <p:pic>
        <p:nvPicPr>
          <p:cNvPr id="14" name="Opgenomen gelui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556320" y="2454819"/>
            <a:ext cx="609600" cy="609600"/>
          </a:xfrm>
          <a:prstGeom prst="rect">
            <a:avLst/>
          </a:prstGeom>
        </p:spPr>
      </p:pic>
      <p:pic>
        <p:nvPicPr>
          <p:cNvPr id="16" name="Opgenomen gelui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6372200" y="2514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46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2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6003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523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5678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audio>
              <p:cMediaNode vol="80000" showWhenStopped="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4" dur="6003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 showWhenStopped="0">
                <p:cTn id="4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5678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 vol="80000" showWhenStopped="0">
                <p:cTn id="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maak je met een fototoestel?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4B3AC-121D-4DC6-A20B-74A82FAB7F3D}" type="datetime1">
              <a:rPr lang="nl-NL" smtClean="0"/>
              <a:t>25-5-2014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348880"/>
            <a:ext cx="2648320" cy="280074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378046"/>
            <a:ext cx="2648320" cy="282932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365" y="2406625"/>
            <a:ext cx="2629267" cy="2800741"/>
          </a:xfrm>
          <a:prstGeom prst="rect">
            <a:avLst/>
          </a:prstGeom>
        </p:spPr>
      </p:pic>
      <p:pic>
        <p:nvPicPr>
          <p:cNvPr id="11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265373" y="5661248"/>
            <a:ext cx="609600" cy="609600"/>
          </a:xfrm>
          <a:prstGeom prst="rect">
            <a:avLst/>
          </a:prstGeom>
        </p:spPr>
      </p:pic>
      <p:sp>
        <p:nvSpPr>
          <p:cNvPr id="12" name="Actieknop: Verder of Volgende 11">
            <a:hlinkClick r:id="" action="ppaction://hlinkshowjump?jump=nextslide" highlightClick="1"/>
          </p:cNvPr>
          <p:cNvSpPr/>
          <p:nvPr/>
        </p:nvSpPr>
        <p:spPr>
          <a:xfrm>
            <a:off x="8028384" y="5805264"/>
            <a:ext cx="720080" cy="7200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Opgenomen geluid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3563888" y="2642232"/>
            <a:ext cx="609600" cy="609600"/>
          </a:xfrm>
          <a:prstGeom prst="rect">
            <a:avLst/>
          </a:prstGeom>
        </p:spPr>
      </p:pic>
      <p:pic>
        <p:nvPicPr>
          <p:cNvPr id="14" name="Opgenomen geluid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570173" y="2564904"/>
            <a:ext cx="609600" cy="609600"/>
          </a:xfrm>
          <a:prstGeom prst="rect">
            <a:avLst/>
          </a:prstGeom>
        </p:spPr>
      </p:pic>
      <p:pic>
        <p:nvPicPr>
          <p:cNvPr id="15" name="Opgenomen geluid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6372200" y="248870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35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3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" dur="5069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5546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3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8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audio>
              <p:cMediaNode vol="80000" showWhenStopped="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523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5546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 vol="80000" showWhenStopped="0">
                <p:cTn id="4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72</Words>
  <Application>Microsoft Office PowerPoint</Application>
  <PresentationFormat>Diavoorstelling (4:3)</PresentationFormat>
  <Paragraphs>29</Paragraphs>
  <Slides>10</Slides>
  <Notes>0</Notes>
  <HiddenSlides>0</HiddenSlides>
  <MMClips>34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Kantoorthema</vt:lpstr>
      <vt:lpstr>Begrijpend luisteren</vt:lpstr>
      <vt:lpstr>Waarmee kun je je afdrogen?</vt:lpstr>
      <vt:lpstr>Waarmee kam je je haren ?</vt:lpstr>
      <vt:lpstr>Waarmee poets je je tanden?</vt:lpstr>
      <vt:lpstr>Wat doe je op de tandenborstel?</vt:lpstr>
      <vt:lpstr>Waar kun je in kijken?</vt:lpstr>
      <vt:lpstr>Waar kun je uit drinken?</vt:lpstr>
      <vt:lpstr>Waarmee kan je foto’s maken?</vt:lpstr>
      <vt:lpstr>Wat maak je met een fototoestel?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Begrijpend luisteren</dc:title>
  <dc:creator>Annie</dc:creator>
  <cp:lastModifiedBy>Annie</cp:lastModifiedBy>
  <cp:revision>21</cp:revision>
  <dcterms:created xsi:type="dcterms:W3CDTF">2014-02-28T14:37:55Z</dcterms:created>
  <dcterms:modified xsi:type="dcterms:W3CDTF">2014-05-25T19:33:15Z</dcterms:modified>
</cp:coreProperties>
</file>