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39B7-8B0D-4E07-A1DE-37D65C995D78}" type="datetimeFigureOut">
              <a:rPr lang="nl-NL" smtClean="0"/>
              <a:pPr/>
              <a:t>27-6-2014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B3C4-2A52-4A82-B6DD-00467EF0D89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39B7-8B0D-4E07-A1DE-37D65C995D78}" type="datetimeFigureOut">
              <a:rPr lang="nl-NL" smtClean="0"/>
              <a:pPr/>
              <a:t>27-6-2014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B3C4-2A52-4A82-B6DD-00467EF0D89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39B7-8B0D-4E07-A1DE-37D65C995D78}" type="datetimeFigureOut">
              <a:rPr lang="nl-NL" smtClean="0"/>
              <a:pPr/>
              <a:t>27-6-2014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B3C4-2A52-4A82-B6DD-00467EF0D89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39B7-8B0D-4E07-A1DE-37D65C995D78}" type="datetimeFigureOut">
              <a:rPr lang="nl-NL" smtClean="0"/>
              <a:pPr/>
              <a:t>27-6-2014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B3C4-2A52-4A82-B6DD-00467EF0D89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39B7-8B0D-4E07-A1DE-37D65C995D78}" type="datetimeFigureOut">
              <a:rPr lang="nl-NL" smtClean="0"/>
              <a:pPr/>
              <a:t>27-6-2014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B3C4-2A52-4A82-B6DD-00467EF0D89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39B7-8B0D-4E07-A1DE-37D65C995D78}" type="datetimeFigureOut">
              <a:rPr lang="nl-NL" smtClean="0"/>
              <a:pPr/>
              <a:t>27-6-2014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B3C4-2A52-4A82-B6DD-00467EF0D89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39B7-8B0D-4E07-A1DE-37D65C995D78}" type="datetimeFigureOut">
              <a:rPr lang="nl-NL" smtClean="0"/>
              <a:pPr/>
              <a:t>27-6-2014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B3C4-2A52-4A82-B6DD-00467EF0D89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39B7-8B0D-4E07-A1DE-37D65C995D78}" type="datetimeFigureOut">
              <a:rPr lang="nl-NL" smtClean="0"/>
              <a:pPr/>
              <a:t>27-6-2014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B3C4-2A52-4A82-B6DD-00467EF0D89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39B7-8B0D-4E07-A1DE-37D65C995D78}" type="datetimeFigureOut">
              <a:rPr lang="nl-NL" smtClean="0"/>
              <a:pPr/>
              <a:t>27-6-2014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B3C4-2A52-4A82-B6DD-00467EF0D89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39B7-8B0D-4E07-A1DE-37D65C995D78}" type="datetimeFigureOut">
              <a:rPr lang="nl-NL" smtClean="0"/>
              <a:pPr/>
              <a:t>27-6-2014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B3C4-2A52-4A82-B6DD-00467EF0D89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39B7-8B0D-4E07-A1DE-37D65C995D78}" type="datetimeFigureOut">
              <a:rPr lang="nl-NL" smtClean="0"/>
              <a:pPr/>
              <a:t>27-6-2014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B3C4-2A52-4A82-B6DD-00467EF0D89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639B7-8B0D-4E07-A1DE-37D65C995D78}" type="datetimeFigureOut">
              <a:rPr lang="nl-NL" smtClean="0"/>
              <a:pPr/>
              <a:t>27-6-2014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DB3C4-2A52-4A82-B6DD-00467EF0D89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843808" y="2130425"/>
            <a:ext cx="4320480" cy="1010543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puk strand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93925" y="0"/>
            <a:ext cx="6756149" cy="685800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604448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464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puk strand 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260648"/>
            <a:ext cx="8667807" cy="6500855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748464" y="64533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8797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puk strand 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166784"/>
            <a:ext cx="8742181" cy="6553128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861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puk strand 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2835" y="188640"/>
            <a:ext cx="8784109" cy="6480720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1328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Tijdelijke aanduiding voor inhoud 3" descr="puk strand 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188768"/>
            <a:ext cx="8689245" cy="6513075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2734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puk strand 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260648"/>
            <a:ext cx="8598417" cy="6444995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4533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0625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puk strand 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260648"/>
            <a:ext cx="8745789" cy="6452449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1656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puk strand 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6310" y="620688"/>
            <a:ext cx="8736893" cy="5559841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4533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2703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puk strand 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260648"/>
            <a:ext cx="8379775" cy="6284831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9062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Diavoorstelling (4:3)</PresentationFormat>
  <Paragraphs>0</Paragraphs>
  <Slides>9</Slides>
  <Notes>0</Notes>
  <HiddenSlides>0</HiddenSlides>
  <MMClips>9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Office-thema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Matt Damon</dc:creator>
  <cp:lastModifiedBy>Yvonne</cp:lastModifiedBy>
  <cp:revision>3</cp:revision>
  <dcterms:created xsi:type="dcterms:W3CDTF">2010-08-21T08:19:52Z</dcterms:created>
  <dcterms:modified xsi:type="dcterms:W3CDTF">2014-06-27T16:15:12Z</dcterms:modified>
</cp:coreProperties>
</file>