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39B7-8B0D-4E07-A1DE-37D65C995D78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B3C4-2A52-4A82-B6DD-00467EF0D8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43808" y="2130425"/>
            <a:ext cx="4320480" cy="101054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puk stran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925" y="0"/>
            <a:ext cx="6756149" cy="68580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464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uk strand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67807" cy="6500855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79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uk strand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66784"/>
            <a:ext cx="8742181" cy="6553128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61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uk strand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35" y="188640"/>
            <a:ext cx="8784109" cy="6480720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132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puk strand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768"/>
            <a:ext cx="8689245" cy="6513075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273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uk strand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598417" cy="6444995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62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uk strand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745789" cy="6452449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165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uk strand 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310" y="620688"/>
            <a:ext cx="8736893" cy="5559841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270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uk strand 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379775" cy="6284831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906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Diavoorstelling (4:3)</PresentationFormat>
  <Paragraphs>0</Paragraphs>
  <Slides>9</Slides>
  <Notes>0</Notes>
  <HiddenSlides>0</HiddenSlides>
  <MMClips>9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Matt Damon</dc:creator>
  <cp:lastModifiedBy>Yvonne</cp:lastModifiedBy>
  <cp:revision>3</cp:revision>
  <dcterms:created xsi:type="dcterms:W3CDTF">2010-08-21T08:19:52Z</dcterms:created>
  <dcterms:modified xsi:type="dcterms:W3CDTF">2014-06-27T16:15:12Z</dcterms:modified>
</cp:coreProperties>
</file>