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8" r:id="rId3"/>
    <p:sldId id="259" r:id="rId4"/>
    <p:sldId id="260" r:id="rId5"/>
    <p:sldId id="257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nl-NL" smtClean="0"/>
              <a:t>16-8-2014</a:t>
            </a:r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E78C4A-EB86-431B-8AD1-0F4070114EF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93155053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nl-NL" smtClean="0"/>
              <a:t>16-8-2014</a:t>
            </a:r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EDBD19-8B0B-4D4A-8760-C9301FE7BA0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402037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 smtClean="0"/>
              <a:t>16-8-2014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DBD19-8B0B-4D4A-8760-C9301FE7BA08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5591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EDBD19-8B0B-4D4A-8760-C9301FE7BA08}" type="slidenum">
              <a:rPr lang="nl-NL" smtClean="0"/>
              <a:t>10</a:t>
            </a:fld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nl-NL" smtClean="0"/>
              <a:t>16-8-2014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4632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16-8-2014</a:t>
            </a: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88420-2702-4D88-A3E4-89ACEE37634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16-8-2014</a:t>
            </a: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88420-2702-4D88-A3E4-89ACEE37634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16-8-2014</a:t>
            </a: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88420-2702-4D88-A3E4-89ACEE37634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16-8-2014</a:t>
            </a: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88420-2702-4D88-A3E4-89ACEE37634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16-8-2014</a:t>
            </a: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88420-2702-4D88-A3E4-89ACEE37634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16-8-2014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88420-2702-4D88-A3E4-89ACEE37634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16-8-2014</a:t>
            </a:r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88420-2702-4D88-A3E4-89ACEE37634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16-8-2014</a:t>
            </a:r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88420-2702-4D88-A3E4-89ACEE37634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16-8-2014</a:t>
            </a:r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88420-2702-4D88-A3E4-89ACEE37634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16-8-2014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88420-2702-4D88-A3E4-89ACEE37634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16-8-2014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88420-2702-4D88-A3E4-89ACEE376343}" type="slidenum">
              <a:rPr lang="nl-NL" smtClean="0"/>
              <a:t>‹nr.›</a:t>
            </a:fld>
            <a:endParaRPr lang="nl-NL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nl-NL" smtClean="0"/>
              <a:t>Klik op het pictogram als u een afbeelding wilt toevoegen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 smtClean="0"/>
              <a:t>16-8-2014</a:t>
            </a: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D188420-2702-4D88-A3E4-89ACEE376343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microsoft.com/office/2007/relationships/hdphoto" Target="../media/hdphoto1.wdp"/><Relationship Id="rId11" Type="http://schemas.openxmlformats.org/officeDocument/2006/relationships/image" Target="../media/image4.png"/><Relationship Id="rId5" Type="http://schemas.openxmlformats.org/officeDocument/2006/relationships/image" Target="../media/image1.png"/><Relationship Id="rId10" Type="http://schemas.microsoft.com/office/2007/relationships/hdphoto" Target="../media/hdphoto3.wdp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34.wav"/><Relationship Id="rId1" Type="http://schemas.microsoft.com/office/2007/relationships/media" Target="../media/media34.wav"/><Relationship Id="rId6" Type="http://schemas.microsoft.com/office/2007/relationships/hdphoto" Target="../media/hdphoto6.wdp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wav"/><Relationship Id="rId13" Type="http://schemas.microsoft.com/office/2007/relationships/hdphoto" Target="../media/hdphoto2.wdp"/><Relationship Id="rId3" Type="http://schemas.microsoft.com/office/2007/relationships/media" Target="../media/media3.wav"/><Relationship Id="rId7" Type="http://schemas.microsoft.com/office/2007/relationships/media" Target="../media/media5.wav"/><Relationship Id="rId12" Type="http://schemas.openxmlformats.org/officeDocument/2006/relationships/image" Target="../media/image2.png"/><Relationship Id="rId2" Type="http://schemas.openxmlformats.org/officeDocument/2006/relationships/audio" Target="../media/media2.wav"/><Relationship Id="rId16" Type="http://schemas.openxmlformats.org/officeDocument/2006/relationships/image" Target="../media/image4.png"/><Relationship Id="rId1" Type="http://schemas.microsoft.com/office/2007/relationships/media" Target="../media/media2.wav"/><Relationship Id="rId6" Type="http://schemas.openxmlformats.org/officeDocument/2006/relationships/audio" Target="../media/media4.wav"/><Relationship Id="rId11" Type="http://schemas.microsoft.com/office/2007/relationships/hdphoto" Target="../media/hdphoto1.wdp"/><Relationship Id="rId5" Type="http://schemas.microsoft.com/office/2007/relationships/media" Target="../media/media4.wav"/><Relationship Id="rId15" Type="http://schemas.microsoft.com/office/2007/relationships/hdphoto" Target="../media/hdphoto3.wdp"/><Relationship Id="rId10" Type="http://schemas.openxmlformats.org/officeDocument/2006/relationships/image" Target="../media/image1.png"/><Relationship Id="rId4" Type="http://schemas.openxmlformats.org/officeDocument/2006/relationships/audio" Target="../media/media3.wav"/><Relationship Id="rId9" Type="http://schemas.openxmlformats.org/officeDocument/2006/relationships/slideLayout" Target="../slideLayouts/slideLayout6.xml"/><Relationship Id="rId1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9.wav"/><Relationship Id="rId13" Type="http://schemas.microsoft.com/office/2007/relationships/hdphoto" Target="../media/hdphoto2.wdp"/><Relationship Id="rId3" Type="http://schemas.microsoft.com/office/2007/relationships/media" Target="../media/media7.wav"/><Relationship Id="rId7" Type="http://schemas.microsoft.com/office/2007/relationships/media" Target="../media/media9.wav"/><Relationship Id="rId12" Type="http://schemas.openxmlformats.org/officeDocument/2006/relationships/image" Target="../media/image2.png"/><Relationship Id="rId2" Type="http://schemas.openxmlformats.org/officeDocument/2006/relationships/audio" Target="../media/media6.wav"/><Relationship Id="rId16" Type="http://schemas.openxmlformats.org/officeDocument/2006/relationships/image" Target="../media/image4.png"/><Relationship Id="rId1" Type="http://schemas.microsoft.com/office/2007/relationships/media" Target="../media/media6.wav"/><Relationship Id="rId6" Type="http://schemas.openxmlformats.org/officeDocument/2006/relationships/audio" Target="../media/media8.wav"/><Relationship Id="rId11" Type="http://schemas.microsoft.com/office/2007/relationships/hdphoto" Target="../media/hdphoto1.wdp"/><Relationship Id="rId5" Type="http://schemas.microsoft.com/office/2007/relationships/media" Target="../media/media8.wav"/><Relationship Id="rId15" Type="http://schemas.microsoft.com/office/2007/relationships/hdphoto" Target="../media/hdphoto3.wdp"/><Relationship Id="rId10" Type="http://schemas.openxmlformats.org/officeDocument/2006/relationships/image" Target="../media/image1.png"/><Relationship Id="rId4" Type="http://schemas.openxmlformats.org/officeDocument/2006/relationships/audio" Target="../media/media7.wav"/><Relationship Id="rId9" Type="http://schemas.openxmlformats.org/officeDocument/2006/relationships/slideLayout" Target="../slideLayouts/slideLayout6.xml"/><Relationship Id="rId1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13.wav"/><Relationship Id="rId13" Type="http://schemas.microsoft.com/office/2007/relationships/hdphoto" Target="../media/hdphoto2.wdp"/><Relationship Id="rId3" Type="http://schemas.microsoft.com/office/2007/relationships/media" Target="../media/media11.wav"/><Relationship Id="rId7" Type="http://schemas.microsoft.com/office/2007/relationships/media" Target="../media/media13.wav"/><Relationship Id="rId12" Type="http://schemas.openxmlformats.org/officeDocument/2006/relationships/image" Target="../media/image2.png"/><Relationship Id="rId2" Type="http://schemas.openxmlformats.org/officeDocument/2006/relationships/audio" Target="../media/media10.wav"/><Relationship Id="rId16" Type="http://schemas.openxmlformats.org/officeDocument/2006/relationships/image" Target="../media/image4.png"/><Relationship Id="rId1" Type="http://schemas.microsoft.com/office/2007/relationships/media" Target="../media/media10.wav"/><Relationship Id="rId6" Type="http://schemas.openxmlformats.org/officeDocument/2006/relationships/audio" Target="../media/media12.wav"/><Relationship Id="rId11" Type="http://schemas.microsoft.com/office/2007/relationships/hdphoto" Target="../media/hdphoto1.wdp"/><Relationship Id="rId5" Type="http://schemas.microsoft.com/office/2007/relationships/media" Target="../media/media12.wav"/><Relationship Id="rId15" Type="http://schemas.microsoft.com/office/2007/relationships/hdphoto" Target="../media/hdphoto3.wdp"/><Relationship Id="rId10" Type="http://schemas.openxmlformats.org/officeDocument/2006/relationships/image" Target="../media/image1.png"/><Relationship Id="rId4" Type="http://schemas.openxmlformats.org/officeDocument/2006/relationships/audio" Target="../media/media11.wav"/><Relationship Id="rId9" Type="http://schemas.openxmlformats.org/officeDocument/2006/relationships/slideLayout" Target="../slideLayouts/slideLayout6.xml"/><Relationship Id="rId1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17.wav"/><Relationship Id="rId13" Type="http://schemas.microsoft.com/office/2007/relationships/hdphoto" Target="../media/hdphoto3.wdp"/><Relationship Id="rId3" Type="http://schemas.microsoft.com/office/2007/relationships/media" Target="../media/media15.wav"/><Relationship Id="rId7" Type="http://schemas.microsoft.com/office/2007/relationships/media" Target="../media/media17.wav"/><Relationship Id="rId12" Type="http://schemas.openxmlformats.org/officeDocument/2006/relationships/image" Target="../media/image3.png"/><Relationship Id="rId2" Type="http://schemas.openxmlformats.org/officeDocument/2006/relationships/audio" Target="../media/media14.wav"/><Relationship Id="rId16" Type="http://schemas.openxmlformats.org/officeDocument/2006/relationships/image" Target="../media/image4.png"/><Relationship Id="rId1" Type="http://schemas.microsoft.com/office/2007/relationships/media" Target="../media/media14.wav"/><Relationship Id="rId6" Type="http://schemas.openxmlformats.org/officeDocument/2006/relationships/audio" Target="../media/media16.wav"/><Relationship Id="rId11" Type="http://schemas.microsoft.com/office/2007/relationships/hdphoto" Target="../media/hdphoto2.wdp"/><Relationship Id="rId5" Type="http://schemas.microsoft.com/office/2007/relationships/media" Target="../media/media16.wav"/><Relationship Id="rId15" Type="http://schemas.microsoft.com/office/2007/relationships/hdphoto" Target="../media/hdphoto4.wdp"/><Relationship Id="rId10" Type="http://schemas.openxmlformats.org/officeDocument/2006/relationships/image" Target="../media/image2.png"/><Relationship Id="rId4" Type="http://schemas.openxmlformats.org/officeDocument/2006/relationships/audio" Target="../media/media15.wav"/><Relationship Id="rId9" Type="http://schemas.openxmlformats.org/officeDocument/2006/relationships/slideLayout" Target="../slideLayouts/slideLayout6.xml"/><Relationship Id="rId1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21.wav"/><Relationship Id="rId13" Type="http://schemas.microsoft.com/office/2007/relationships/hdphoto" Target="../media/hdphoto4.wdp"/><Relationship Id="rId3" Type="http://schemas.microsoft.com/office/2007/relationships/media" Target="../media/media19.wav"/><Relationship Id="rId7" Type="http://schemas.microsoft.com/office/2007/relationships/media" Target="../media/media21.wav"/><Relationship Id="rId12" Type="http://schemas.openxmlformats.org/officeDocument/2006/relationships/image" Target="../media/image5.png"/><Relationship Id="rId2" Type="http://schemas.openxmlformats.org/officeDocument/2006/relationships/audio" Target="../media/media18.wav"/><Relationship Id="rId16" Type="http://schemas.openxmlformats.org/officeDocument/2006/relationships/image" Target="../media/image4.png"/><Relationship Id="rId1" Type="http://schemas.microsoft.com/office/2007/relationships/media" Target="../media/media18.wav"/><Relationship Id="rId6" Type="http://schemas.openxmlformats.org/officeDocument/2006/relationships/audio" Target="../media/media20.wav"/><Relationship Id="rId11" Type="http://schemas.microsoft.com/office/2007/relationships/hdphoto" Target="../media/hdphoto5.wdp"/><Relationship Id="rId5" Type="http://schemas.microsoft.com/office/2007/relationships/media" Target="../media/media20.wav"/><Relationship Id="rId15" Type="http://schemas.microsoft.com/office/2007/relationships/hdphoto" Target="../media/hdphoto3.wdp"/><Relationship Id="rId10" Type="http://schemas.openxmlformats.org/officeDocument/2006/relationships/image" Target="../media/image6.png"/><Relationship Id="rId4" Type="http://schemas.openxmlformats.org/officeDocument/2006/relationships/audio" Target="../media/media19.wav"/><Relationship Id="rId9" Type="http://schemas.openxmlformats.org/officeDocument/2006/relationships/slideLayout" Target="../slideLayouts/slideLayout6.xml"/><Relationship Id="rId1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25.wav"/><Relationship Id="rId13" Type="http://schemas.microsoft.com/office/2007/relationships/hdphoto" Target="../media/hdphoto4.wdp"/><Relationship Id="rId3" Type="http://schemas.microsoft.com/office/2007/relationships/media" Target="../media/media23.wav"/><Relationship Id="rId7" Type="http://schemas.microsoft.com/office/2007/relationships/media" Target="../media/media25.wav"/><Relationship Id="rId12" Type="http://schemas.openxmlformats.org/officeDocument/2006/relationships/image" Target="../media/image5.png"/><Relationship Id="rId2" Type="http://schemas.openxmlformats.org/officeDocument/2006/relationships/audio" Target="../media/media22.wav"/><Relationship Id="rId16" Type="http://schemas.openxmlformats.org/officeDocument/2006/relationships/image" Target="../media/image4.png"/><Relationship Id="rId1" Type="http://schemas.microsoft.com/office/2007/relationships/media" Target="../media/media22.wav"/><Relationship Id="rId6" Type="http://schemas.openxmlformats.org/officeDocument/2006/relationships/audio" Target="../media/media24.wav"/><Relationship Id="rId11" Type="http://schemas.microsoft.com/office/2007/relationships/hdphoto" Target="../media/hdphoto5.wdp"/><Relationship Id="rId5" Type="http://schemas.microsoft.com/office/2007/relationships/media" Target="../media/media24.wav"/><Relationship Id="rId15" Type="http://schemas.microsoft.com/office/2007/relationships/hdphoto" Target="../media/hdphoto3.wdp"/><Relationship Id="rId10" Type="http://schemas.openxmlformats.org/officeDocument/2006/relationships/image" Target="../media/image6.png"/><Relationship Id="rId4" Type="http://schemas.openxmlformats.org/officeDocument/2006/relationships/audio" Target="../media/media23.wav"/><Relationship Id="rId9" Type="http://schemas.openxmlformats.org/officeDocument/2006/relationships/slideLayout" Target="../slideLayouts/slideLayout6.xml"/><Relationship Id="rId1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media29.wav"/><Relationship Id="rId13" Type="http://schemas.microsoft.com/office/2007/relationships/hdphoto" Target="../media/hdphoto4.wdp"/><Relationship Id="rId3" Type="http://schemas.microsoft.com/office/2007/relationships/media" Target="../media/media27.wav"/><Relationship Id="rId7" Type="http://schemas.microsoft.com/office/2007/relationships/media" Target="../media/media29.wav"/><Relationship Id="rId12" Type="http://schemas.openxmlformats.org/officeDocument/2006/relationships/image" Target="../media/image5.png"/><Relationship Id="rId2" Type="http://schemas.openxmlformats.org/officeDocument/2006/relationships/audio" Target="../media/media26.wav"/><Relationship Id="rId16" Type="http://schemas.openxmlformats.org/officeDocument/2006/relationships/image" Target="../media/image4.png"/><Relationship Id="rId1" Type="http://schemas.microsoft.com/office/2007/relationships/media" Target="../media/media26.wav"/><Relationship Id="rId6" Type="http://schemas.openxmlformats.org/officeDocument/2006/relationships/audio" Target="../media/media28.wav"/><Relationship Id="rId11" Type="http://schemas.microsoft.com/office/2007/relationships/hdphoto" Target="../media/hdphoto5.wdp"/><Relationship Id="rId5" Type="http://schemas.microsoft.com/office/2007/relationships/media" Target="../media/media28.wav"/><Relationship Id="rId15" Type="http://schemas.microsoft.com/office/2007/relationships/hdphoto" Target="../media/hdphoto3.wdp"/><Relationship Id="rId10" Type="http://schemas.openxmlformats.org/officeDocument/2006/relationships/image" Target="../media/image6.png"/><Relationship Id="rId4" Type="http://schemas.openxmlformats.org/officeDocument/2006/relationships/audio" Target="../media/media27.wav"/><Relationship Id="rId9" Type="http://schemas.openxmlformats.org/officeDocument/2006/relationships/slideLayout" Target="../slideLayouts/slideLayout6.xml"/><Relationship Id="rId1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media33.wav"/><Relationship Id="rId13" Type="http://schemas.microsoft.com/office/2007/relationships/hdphoto" Target="../media/hdphoto4.wdp"/><Relationship Id="rId3" Type="http://schemas.microsoft.com/office/2007/relationships/media" Target="../media/media31.wav"/><Relationship Id="rId7" Type="http://schemas.microsoft.com/office/2007/relationships/media" Target="../media/media33.wav"/><Relationship Id="rId12" Type="http://schemas.openxmlformats.org/officeDocument/2006/relationships/image" Target="../media/image5.png"/><Relationship Id="rId2" Type="http://schemas.openxmlformats.org/officeDocument/2006/relationships/audio" Target="../media/media30.wav"/><Relationship Id="rId16" Type="http://schemas.openxmlformats.org/officeDocument/2006/relationships/image" Target="../media/image4.png"/><Relationship Id="rId1" Type="http://schemas.microsoft.com/office/2007/relationships/media" Target="../media/media30.wav"/><Relationship Id="rId6" Type="http://schemas.openxmlformats.org/officeDocument/2006/relationships/audio" Target="../media/media32.wav"/><Relationship Id="rId11" Type="http://schemas.microsoft.com/office/2007/relationships/hdphoto" Target="../media/hdphoto5.wdp"/><Relationship Id="rId5" Type="http://schemas.microsoft.com/office/2007/relationships/media" Target="../media/media32.wav"/><Relationship Id="rId15" Type="http://schemas.microsoft.com/office/2007/relationships/hdphoto" Target="../media/hdphoto3.wdp"/><Relationship Id="rId10" Type="http://schemas.openxmlformats.org/officeDocument/2006/relationships/image" Target="../media/image6.png"/><Relationship Id="rId4" Type="http://schemas.openxmlformats.org/officeDocument/2006/relationships/audio" Target="../media/media31.wav"/><Relationship Id="rId9" Type="http://schemas.openxmlformats.org/officeDocument/2006/relationships/slideLayout" Target="../slideLayouts/slideLayout6.xml"/><Relationship Id="rId1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Hoeveel vingers steek ik op?</a:t>
            </a:r>
            <a:endParaRPr lang="nl-NL" dirty="0"/>
          </a:p>
        </p:txBody>
      </p:sp>
      <p:pic>
        <p:nvPicPr>
          <p:cNvPr id="6" name="Afbeelding 5"/>
          <p:cNvPicPr/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518" t="11717" r="33723" b="18900"/>
          <a:stretch/>
        </p:blipFill>
        <p:spPr>
          <a:xfrm>
            <a:off x="1496290" y="2161309"/>
            <a:ext cx="1413165" cy="2299855"/>
          </a:xfrm>
          <a:prstGeom prst="rect">
            <a:avLst/>
          </a:prstGeom>
        </p:spPr>
      </p:pic>
      <p:pic>
        <p:nvPicPr>
          <p:cNvPr id="7" name="Afbeelding 6"/>
          <p:cNvPicPr/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602" t="10006" r="29048" b="17058"/>
          <a:stretch/>
        </p:blipFill>
        <p:spPr>
          <a:xfrm>
            <a:off x="3923928" y="2964873"/>
            <a:ext cx="1662545" cy="2410691"/>
          </a:xfrm>
          <a:prstGeom prst="rect">
            <a:avLst/>
          </a:prstGeom>
        </p:spPr>
      </p:pic>
      <p:pic>
        <p:nvPicPr>
          <p:cNvPr id="8" name="Afbeelding 7"/>
          <p:cNvPicPr/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698" t="14264" r="22152" b="14476"/>
          <a:stretch/>
        </p:blipFill>
        <p:spPr>
          <a:xfrm>
            <a:off x="6228184" y="2202872"/>
            <a:ext cx="1704109" cy="2355273"/>
          </a:xfrm>
          <a:prstGeom prst="rect">
            <a:avLst/>
          </a:prstGeom>
        </p:spPr>
      </p:pic>
      <p:sp>
        <p:nvSpPr>
          <p:cNvPr id="9" name="PIJL-RECHTS 8">
            <a:hlinkClick r:id="" action="ppaction://hlinkshowjump?jump=nextslide"/>
          </p:cNvPr>
          <p:cNvSpPr/>
          <p:nvPr/>
        </p:nvSpPr>
        <p:spPr>
          <a:xfrm>
            <a:off x="7668344" y="609329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Tijdelijke aanduiding voo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nl-NL" dirty="0" smtClean="0"/>
              <a:t>16-8-2014</a:t>
            </a:r>
            <a:endParaRPr lang="nl-NL" dirty="0"/>
          </a:p>
        </p:txBody>
      </p:sp>
      <p:sp>
        <p:nvSpPr>
          <p:cNvPr id="13" name="Tijdelijke aanduiding voor voetteks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nl-NL" dirty="0" smtClean="0"/>
              <a:t> </a:t>
            </a:r>
            <a:r>
              <a:rPr lang="nl-NL" dirty="0" err="1" smtClean="0"/>
              <a:t>Digibordpeuters</a:t>
            </a:r>
            <a:r>
              <a:rPr lang="nl-NL" dirty="0" smtClean="0"/>
              <a:t> </a:t>
            </a:r>
            <a:endParaRPr lang="nl-NL" dirty="0"/>
          </a:p>
        </p:txBody>
      </p:sp>
      <p:pic>
        <p:nvPicPr>
          <p:cNvPr id="2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83568" y="596832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758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6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131671"/>
            <a:ext cx="5472608" cy="4176464"/>
          </a:xfrm>
          <a:prstGeom prst="rect">
            <a:avLst/>
          </a:prstGeom>
        </p:spPr>
      </p:pic>
      <p:sp>
        <p:nvSpPr>
          <p:cNvPr id="5" name="Actieknop: Introductiepagina 4">
            <a:hlinkClick r:id="" action="ppaction://hlinkshowjump?jump=firstslide" highlightClick="1"/>
          </p:cNvPr>
          <p:cNvSpPr/>
          <p:nvPr/>
        </p:nvSpPr>
        <p:spPr>
          <a:xfrm>
            <a:off x="7596336" y="5301208"/>
            <a:ext cx="1042416" cy="104241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11560" y="5734024"/>
            <a:ext cx="609600" cy="609600"/>
          </a:xfrm>
          <a:prstGeom prst="rect">
            <a:avLst/>
          </a:prstGeom>
        </p:spPr>
      </p:pic>
      <p:sp>
        <p:nvSpPr>
          <p:cNvPr id="9" name="Tijdelijke aanduiding voo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nl-NL" dirty="0" smtClean="0"/>
              <a:t>16-8-2014</a:t>
            </a:r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nl-NL" dirty="0" err="1" smtClean="0"/>
              <a:t>digibordpeuters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35813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Waar zie je 3 vingers?</a:t>
            </a:r>
            <a:endParaRPr lang="nl-NL" dirty="0"/>
          </a:p>
        </p:txBody>
      </p:sp>
      <p:pic>
        <p:nvPicPr>
          <p:cNvPr id="6" name="Afbeelding 5"/>
          <p:cNvPicPr/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518" t="11717" r="33723" b="18900"/>
          <a:stretch/>
        </p:blipFill>
        <p:spPr>
          <a:xfrm>
            <a:off x="1496290" y="2161309"/>
            <a:ext cx="1413165" cy="2299855"/>
          </a:xfrm>
          <a:prstGeom prst="rect">
            <a:avLst/>
          </a:prstGeom>
        </p:spPr>
      </p:pic>
      <p:pic>
        <p:nvPicPr>
          <p:cNvPr id="7" name="Afbeelding 6"/>
          <p:cNvPicPr/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602" t="10006" r="29048" b="17058"/>
          <a:stretch/>
        </p:blipFill>
        <p:spPr>
          <a:xfrm>
            <a:off x="3923928" y="2964873"/>
            <a:ext cx="1662545" cy="2410691"/>
          </a:xfrm>
          <a:prstGeom prst="rect">
            <a:avLst/>
          </a:prstGeom>
        </p:spPr>
      </p:pic>
      <p:pic>
        <p:nvPicPr>
          <p:cNvPr id="8" name="Afbeelding 7"/>
          <p:cNvPicPr/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698" t="14264" r="22152" b="14476"/>
          <a:stretch/>
        </p:blipFill>
        <p:spPr>
          <a:xfrm>
            <a:off x="6228184" y="2202872"/>
            <a:ext cx="1704109" cy="2355273"/>
          </a:xfrm>
          <a:prstGeom prst="rect">
            <a:avLst/>
          </a:prstGeom>
        </p:spPr>
      </p:pic>
      <p:sp>
        <p:nvSpPr>
          <p:cNvPr id="9" name="PIJL-RECHTS 8">
            <a:hlinkClick r:id="" action="ppaction://hlinkshowjump?jump=nextslide"/>
          </p:cNvPr>
          <p:cNvSpPr/>
          <p:nvPr/>
        </p:nvSpPr>
        <p:spPr>
          <a:xfrm>
            <a:off x="7668344" y="609329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nl-NL" dirty="0" smtClean="0"/>
              <a:t>16-8-2014</a:t>
            </a:r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nl-NL" dirty="0" err="1" smtClean="0"/>
              <a:t>digibordpeuters</a:t>
            </a:r>
            <a:endParaRPr lang="nl-NL" dirty="0"/>
          </a:p>
        </p:txBody>
      </p:sp>
      <p:pic>
        <p:nvPicPr>
          <p:cNvPr id="2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539552" y="5968328"/>
            <a:ext cx="609600" cy="609600"/>
          </a:xfrm>
          <a:prstGeom prst="rect">
            <a:avLst/>
          </a:prstGeom>
        </p:spPr>
      </p:pic>
      <p:pic>
        <p:nvPicPr>
          <p:cNvPr id="3" name="Opgenomen gelui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551707" y="2057369"/>
            <a:ext cx="609600" cy="609600"/>
          </a:xfrm>
          <a:prstGeom prst="rect">
            <a:avLst/>
          </a:prstGeom>
        </p:spPr>
      </p:pic>
      <p:pic>
        <p:nvPicPr>
          <p:cNvPr id="11" name="Opgenomen gelui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3954729" y="2355273"/>
            <a:ext cx="609600" cy="609600"/>
          </a:xfrm>
          <a:prstGeom prst="rect">
            <a:avLst/>
          </a:prstGeom>
        </p:spPr>
      </p:pic>
      <p:pic>
        <p:nvPicPr>
          <p:cNvPr id="12" name="Opgenomen gelui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6775438" y="158069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618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5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423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365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377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Waar zie je 2 vingers?</a:t>
            </a:r>
            <a:endParaRPr lang="nl-NL" dirty="0"/>
          </a:p>
        </p:txBody>
      </p:sp>
      <p:pic>
        <p:nvPicPr>
          <p:cNvPr id="6" name="Afbeelding 5"/>
          <p:cNvPicPr/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518" t="11717" r="33723" b="18900"/>
          <a:stretch/>
        </p:blipFill>
        <p:spPr>
          <a:xfrm>
            <a:off x="1496290" y="2161309"/>
            <a:ext cx="1413165" cy="2299855"/>
          </a:xfrm>
          <a:prstGeom prst="rect">
            <a:avLst/>
          </a:prstGeom>
        </p:spPr>
      </p:pic>
      <p:pic>
        <p:nvPicPr>
          <p:cNvPr id="7" name="Afbeelding 6"/>
          <p:cNvPicPr/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602" t="10006" r="29048" b="17058"/>
          <a:stretch/>
        </p:blipFill>
        <p:spPr>
          <a:xfrm>
            <a:off x="3923928" y="2964873"/>
            <a:ext cx="1662545" cy="2410691"/>
          </a:xfrm>
          <a:prstGeom prst="rect">
            <a:avLst/>
          </a:prstGeom>
        </p:spPr>
      </p:pic>
      <p:pic>
        <p:nvPicPr>
          <p:cNvPr id="8" name="Afbeelding 7"/>
          <p:cNvPicPr/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698" t="14264" r="22152" b="14476"/>
          <a:stretch/>
        </p:blipFill>
        <p:spPr>
          <a:xfrm>
            <a:off x="6228184" y="2202872"/>
            <a:ext cx="1704109" cy="2355273"/>
          </a:xfrm>
          <a:prstGeom prst="rect">
            <a:avLst/>
          </a:prstGeom>
        </p:spPr>
      </p:pic>
      <p:sp>
        <p:nvSpPr>
          <p:cNvPr id="9" name="PIJL-RECHTS 8">
            <a:hlinkClick r:id="" action="ppaction://hlinkshowjump?jump=nextslide"/>
          </p:cNvPr>
          <p:cNvSpPr/>
          <p:nvPr/>
        </p:nvSpPr>
        <p:spPr>
          <a:xfrm>
            <a:off x="7668344" y="609329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nl-NL" dirty="0" smtClean="0"/>
              <a:t>16-8-2014</a:t>
            </a:r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nl-NL" dirty="0" err="1" smtClean="0"/>
              <a:t>digibordpeuters</a:t>
            </a:r>
            <a:endParaRPr lang="nl-NL" dirty="0"/>
          </a:p>
        </p:txBody>
      </p:sp>
      <p:pic>
        <p:nvPicPr>
          <p:cNvPr id="2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539552" y="5892128"/>
            <a:ext cx="609600" cy="609600"/>
          </a:xfrm>
          <a:prstGeom prst="rect">
            <a:avLst/>
          </a:prstGeom>
        </p:spPr>
      </p:pic>
      <p:pic>
        <p:nvPicPr>
          <p:cNvPr id="3" name="Opgenomen gelui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565563" y="1772816"/>
            <a:ext cx="609600" cy="609600"/>
          </a:xfrm>
          <a:prstGeom prst="rect">
            <a:avLst/>
          </a:prstGeom>
        </p:spPr>
      </p:pic>
      <p:pic>
        <p:nvPicPr>
          <p:cNvPr id="11" name="Opgenomen gelui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4267200" y="2223654"/>
            <a:ext cx="609600" cy="609600"/>
          </a:xfrm>
          <a:prstGeom prst="rect">
            <a:avLst/>
          </a:prstGeom>
        </p:spPr>
      </p:pic>
      <p:pic>
        <p:nvPicPr>
          <p:cNvPr id="12" name="Opgenomen gelui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6775438" y="155863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356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8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8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422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335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Waar zie je 1 vinger?</a:t>
            </a:r>
            <a:endParaRPr lang="nl-NL" dirty="0"/>
          </a:p>
        </p:txBody>
      </p:sp>
      <p:pic>
        <p:nvPicPr>
          <p:cNvPr id="6" name="Afbeelding 5"/>
          <p:cNvPicPr/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518" t="11717" r="33723" b="18900"/>
          <a:stretch/>
        </p:blipFill>
        <p:spPr>
          <a:xfrm>
            <a:off x="1496290" y="2161309"/>
            <a:ext cx="1413165" cy="2299855"/>
          </a:xfrm>
          <a:prstGeom prst="rect">
            <a:avLst/>
          </a:prstGeom>
        </p:spPr>
      </p:pic>
      <p:pic>
        <p:nvPicPr>
          <p:cNvPr id="7" name="Afbeelding 6"/>
          <p:cNvPicPr/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602" t="10006" r="29048" b="17058"/>
          <a:stretch/>
        </p:blipFill>
        <p:spPr>
          <a:xfrm>
            <a:off x="3923928" y="2964873"/>
            <a:ext cx="1662545" cy="2410691"/>
          </a:xfrm>
          <a:prstGeom prst="rect">
            <a:avLst/>
          </a:prstGeom>
        </p:spPr>
      </p:pic>
      <p:pic>
        <p:nvPicPr>
          <p:cNvPr id="8" name="Afbeelding 7"/>
          <p:cNvPicPr/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698" t="14264" r="22152" b="14476"/>
          <a:stretch/>
        </p:blipFill>
        <p:spPr>
          <a:xfrm>
            <a:off x="6228184" y="2202872"/>
            <a:ext cx="1704109" cy="2355273"/>
          </a:xfrm>
          <a:prstGeom prst="rect">
            <a:avLst/>
          </a:prstGeom>
        </p:spPr>
      </p:pic>
      <p:sp>
        <p:nvSpPr>
          <p:cNvPr id="9" name="PIJL-RECHTS 8">
            <a:hlinkClick r:id="" action="ppaction://hlinkshowjump?jump=nextslide"/>
          </p:cNvPr>
          <p:cNvSpPr/>
          <p:nvPr/>
        </p:nvSpPr>
        <p:spPr>
          <a:xfrm>
            <a:off x="7668344" y="609329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nl-NL" dirty="0" smtClean="0"/>
              <a:t>16-8-2014</a:t>
            </a:r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nl-NL" dirty="0" err="1" smtClean="0"/>
              <a:t>digibordpeuters</a:t>
            </a:r>
            <a:endParaRPr lang="nl-NL" dirty="0"/>
          </a:p>
        </p:txBody>
      </p:sp>
      <p:pic>
        <p:nvPicPr>
          <p:cNvPr id="2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886690" y="5788496"/>
            <a:ext cx="609600" cy="609600"/>
          </a:xfrm>
          <a:prstGeom prst="rect">
            <a:avLst/>
          </a:prstGeom>
        </p:spPr>
      </p:pic>
      <p:pic>
        <p:nvPicPr>
          <p:cNvPr id="3" name="Opgenomen gelui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15616" y="2355273"/>
            <a:ext cx="609600" cy="609600"/>
          </a:xfrm>
          <a:prstGeom prst="rect">
            <a:avLst/>
          </a:prstGeom>
        </p:spPr>
      </p:pic>
      <p:pic>
        <p:nvPicPr>
          <p:cNvPr id="11" name="Opgenomen gelui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4145600" y="2057400"/>
            <a:ext cx="609600" cy="609600"/>
          </a:xfrm>
          <a:prstGeom prst="rect">
            <a:avLst/>
          </a:prstGeom>
        </p:spPr>
      </p:pic>
      <p:pic>
        <p:nvPicPr>
          <p:cNvPr id="12" name="Opgenomen gelui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6660232" y="15932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357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7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391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366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360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 showWhenStopped="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Waar zie je 4 vingers?</a:t>
            </a:r>
            <a:endParaRPr lang="nl-NL" dirty="0"/>
          </a:p>
        </p:txBody>
      </p:sp>
      <p:pic>
        <p:nvPicPr>
          <p:cNvPr id="4" name="Afbeelding 3"/>
          <p:cNvPicPr/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602" t="10006" r="29048" b="17058"/>
          <a:stretch/>
        </p:blipFill>
        <p:spPr>
          <a:xfrm>
            <a:off x="5684943" y="2528276"/>
            <a:ext cx="1662545" cy="2410691"/>
          </a:xfrm>
          <a:prstGeom prst="rect">
            <a:avLst/>
          </a:prstGeom>
        </p:spPr>
      </p:pic>
      <p:pic>
        <p:nvPicPr>
          <p:cNvPr id="5" name="Afbeelding 4"/>
          <p:cNvPicPr/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698" t="14264" r="22152" b="14476"/>
          <a:stretch/>
        </p:blipFill>
        <p:spPr>
          <a:xfrm>
            <a:off x="1187624" y="2780928"/>
            <a:ext cx="1704109" cy="2355273"/>
          </a:xfrm>
          <a:prstGeom prst="rect">
            <a:avLst/>
          </a:prstGeom>
        </p:spPr>
      </p:pic>
      <p:pic>
        <p:nvPicPr>
          <p:cNvPr id="6" name="Afbeelding 5"/>
          <p:cNvPicPr/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971" t="13337" r="27073" b="19606"/>
          <a:stretch/>
        </p:blipFill>
        <p:spPr>
          <a:xfrm>
            <a:off x="3419872" y="3573016"/>
            <a:ext cx="1524001" cy="2229125"/>
          </a:xfrm>
          <a:prstGeom prst="rect">
            <a:avLst/>
          </a:prstGeom>
        </p:spPr>
      </p:pic>
      <p:sp>
        <p:nvSpPr>
          <p:cNvPr id="9" name="Tijdelijke aanduiding voo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nl-NL" dirty="0" smtClean="0"/>
              <a:t>16-8-2014</a:t>
            </a:r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nl-NL" dirty="0" err="1" smtClean="0"/>
              <a:t>digibordpeuters</a:t>
            </a:r>
            <a:endParaRPr lang="nl-NL" dirty="0"/>
          </a:p>
        </p:txBody>
      </p:sp>
      <p:sp>
        <p:nvSpPr>
          <p:cNvPr id="11" name="PIJL-RECHTS 10">
            <a:hlinkClick r:id="" action="ppaction://hlinkshowjump?jump=nextslide"/>
          </p:cNvPr>
          <p:cNvSpPr/>
          <p:nvPr/>
        </p:nvSpPr>
        <p:spPr>
          <a:xfrm>
            <a:off x="7843580" y="602387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882824" y="5961392"/>
            <a:ext cx="609600" cy="609600"/>
          </a:xfrm>
          <a:prstGeom prst="rect">
            <a:avLst/>
          </a:prstGeom>
        </p:spPr>
      </p:pic>
      <p:pic>
        <p:nvPicPr>
          <p:cNvPr id="7" name="Opgenomen gelui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56897" y="2223476"/>
            <a:ext cx="609600" cy="609600"/>
          </a:xfrm>
          <a:prstGeom prst="rect">
            <a:avLst/>
          </a:prstGeom>
        </p:spPr>
      </p:pic>
      <p:pic>
        <p:nvPicPr>
          <p:cNvPr id="8" name="Opgenomen gelui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3962400" y="2840003"/>
            <a:ext cx="609600" cy="609600"/>
          </a:xfrm>
          <a:prstGeom prst="rect">
            <a:avLst/>
          </a:prstGeom>
        </p:spPr>
      </p:pic>
      <p:pic>
        <p:nvPicPr>
          <p:cNvPr id="12" name="Opgenomen gelui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6300192" y="19186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490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81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403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408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 showWhenStopped="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 showWhenStopped="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Waar zie je 3 vingers?</a:t>
            </a:r>
            <a:endParaRPr lang="nl-NL" dirty="0"/>
          </a:p>
        </p:txBody>
      </p:sp>
      <p:pic>
        <p:nvPicPr>
          <p:cNvPr id="3" name="Afbeelding 2"/>
          <p:cNvPicPr/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233" t="15360" r="19421" b="12955"/>
          <a:stretch/>
        </p:blipFill>
        <p:spPr>
          <a:xfrm>
            <a:off x="1233055" y="2715491"/>
            <a:ext cx="1884218" cy="2382982"/>
          </a:xfrm>
          <a:prstGeom prst="rect">
            <a:avLst/>
          </a:prstGeom>
        </p:spPr>
      </p:pic>
      <p:pic>
        <p:nvPicPr>
          <p:cNvPr id="4" name="Afbeelding 3"/>
          <p:cNvPicPr/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971" t="13337" r="27073" b="19606"/>
          <a:stretch/>
        </p:blipFill>
        <p:spPr>
          <a:xfrm>
            <a:off x="3779912" y="3573016"/>
            <a:ext cx="1524001" cy="2229125"/>
          </a:xfrm>
          <a:prstGeom prst="rect">
            <a:avLst/>
          </a:prstGeom>
        </p:spPr>
      </p:pic>
      <p:pic>
        <p:nvPicPr>
          <p:cNvPr id="5" name="Afbeelding 4"/>
          <p:cNvPicPr/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698" t="14264" r="22152" b="14476"/>
          <a:stretch/>
        </p:blipFill>
        <p:spPr>
          <a:xfrm>
            <a:off x="5796136" y="2492896"/>
            <a:ext cx="1704109" cy="2355273"/>
          </a:xfrm>
          <a:prstGeom prst="rect">
            <a:avLst/>
          </a:prstGeom>
        </p:spPr>
      </p:pic>
      <p:sp>
        <p:nvSpPr>
          <p:cNvPr id="8" name="Tijdelijke aanduiding voor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nl-NL" dirty="0" smtClean="0"/>
              <a:t>16-8-2014</a:t>
            </a:r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nl-NL" dirty="0" err="1" smtClean="0"/>
              <a:t>digibordpeuters</a:t>
            </a:r>
            <a:endParaRPr lang="nl-NL" dirty="0"/>
          </a:p>
        </p:txBody>
      </p:sp>
      <p:sp>
        <p:nvSpPr>
          <p:cNvPr id="10" name="PIJL-RECHTS 9">
            <a:hlinkClick r:id="" action="ppaction://hlinkshowjump?jump=nextslide"/>
          </p:cNvPr>
          <p:cNvSpPr/>
          <p:nvPr/>
        </p:nvSpPr>
        <p:spPr>
          <a:xfrm>
            <a:off x="7668344" y="609329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623455" y="5968328"/>
            <a:ext cx="609600" cy="609600"/>
          </a:xfrm>
          <a:prstGeom prst="rect">
            <a:avLst/>
          </a:prstGeom>
        </p:spPr>
      </p:pic>
      <p:pic>
        <p:nvPicPr>
          <p:cNvPr id="7" name="Opgenomen gelui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403648" y="1876369"/>
            <a:ext cx="609600" cy="609600"/>
          </a:xfrm>
          <a:prstGeom prst="rect">
            <a:avLst/>
          </a:prstGeom>
        </p:spPr>
      </p:pic>
      <p:pic>
        <p:nvPicPr>
          <p:cNvPr id="11" name="Opgenomen gelui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3962400" y="2715491"/>
            <a:ext cx="609600" cy="609600"/>
          </a:xfrm>
          <a:prstGeom prst="rect">
            <a:avLst/>
          </a:prstGeom>
        </p:spPr>
      </p:pic>
      <p:pic>
        <p:nvPicPr>
          <p:cNvPr id="12" name="Opgenomen gelui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6343390" y="185413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320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3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67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363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437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 showWhenStopped="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 showWhenStopped="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 showWhenStopped="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Waar zie je 5 vingers?</a:t>
            </a:r>
            <a:endParaRPr lang="nl-NL" dirty="0"/>
          </a:p>
        </p:txBody>
      </p:sp>
      <p:pic>
        <p:nvPicPr>
          <p:cNvPr id="3" name="Afbeelding 2"/>
          <p:cNvPicPr/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233" t="15360" r="19421" b="12955"/>
          <a:stretch/>
        </p:blipFill>
        <p:spPr>
          <a:xfrm>
            <a:off x="1233055" y="2715491"/>
            <a:ext cx="1884218" cy="2382982"/>
          </a:xfrm>
          <a:prstGeom prst="rect">
            <a:avLst/>
          </a:prstGeom>
        </p:spPr>
      </p:pic>
      <p:pic>
        <p:nvPicPr>
          <p:cNvPr id="4" name="Afbeelding 3"/>
          <p:cNvPicPr/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971" t="13337" r="27073" b="19606"/>
          <a:stretch/>
        </p:blipFill>
        <p:spPr>
          <a:xfrm>
            <a:off x="3809999" y="3573016"/>
            <a:ext cx="1524001" cy="2229125"/>
          </a:xfrm>
          <a:prstGeom prst="rect">
            <a:avLst/>
          </a:prstGeom>
        </p:spPr>
      </p:pic>
      <p:pic>
        <p:nvPicPr>
          <p:cNvPr id="5" name="Afbeelding 4"/>
          <p:cNvPicPr/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698" t="14264" r="22152" b="14476"/>
          <a:stretch/>
        </p:blipFill>
        <p:spPr>
          <a:xfrm>
            <a:off x="5796135" y="2492896"/>
            <a:ext cx="1704109" cy="2355273"/>
          </a:xfrm>
          <a:prstGeom prst="rect">
            <a:avLst/>
          </a:prstGeom>
        </p:spPr>
      </p:pic>
      <p:sp>
        <p:nvSpPr>
          <p:cNvPr id="8" name="Tijdelijke aanduiding voor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nl-NL" dirty="0" smtClean="0"/>
              <a:t>16-8-2014</a:t>
            </a:r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nl-NL" smtClean="0"/>
              <a:t>digibordpeuters</a:t>
            </a:r>
            <a:endParaRPr lang="nl-NL"/>
          </a:p>
        </p:txBody>
      </p:sp>
      <p:sp>
        <p:nvSpPr>
          <p:cNvPr id="10" name="PIJL-RECHTS 9">
            <a:hlinkClick r:id="" action="ppaction://hlinkshowjump?jump=nextslide"/>
          </p:cNvPr>
          <p:cNvSpPr/>
          <p:nvPr/>
        </p:nvSpPr>
        <p:spPr>
          <a:xfrm>
            <a:off x="7740352" y="597261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623455" y="5910127"/>
            <a:ext cx="609600" cy="609600"/>
          </a:xfrm>
          <a:prstGeom prst="rect">
            <a:avLst/>
          </a:prstGeom>
        </p:spPr>
      </p:pic>
      <p:pic>
        <p:nvPicPr>
          <p:cNvPr id="7" name="Opgenomen gelui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475656" y="2105891"/>
            <a:ext cx="609600" cy="609600"/>
          </a:xfrm>
          <a:prstGeom prst="rect">
            <a:avLst/>
          </a:prstGeom>
        </p:spPr>
      </p:pic>
      <p:pic>
        <p:nvPicPr>
          <p:cNvPr id="11" name="Opgenomen gelui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12" name="Opgenomen gelui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6304950" y="189093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370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2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60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397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388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 showWhenStopped="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 showWhenStopped="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 showWhenStopped="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Waar zie je 4 vingers?</a:t>
            </a:r>
            <a:endParaRPr lang="nl-NL" dirty="0"/>
          </a:p>
        </p:txBody>
      </p:sp>
      <p:pic>
        <p:nvPicPr>
          <p:cNvPr id="3" name="Afbeelding 2"/>
          <p:cNvPicPr/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233" t="15360" r="19421" b="12955"/>
          <a:stretch/>
        </p:blipFill>
        <p:spPr>
          <a:xfrm>
            <a:off x="1233055" y="2715491"/>
            <a:ext cx="1884218" cy="2382982"/>
          </a:xfrm>
          <a:prstGeom prst="rect">
            <a:avLst/>
          </a:prstGeom>
        </p:spPr>
      </p:pic>
      <p:pic>
        <p:nvPicPr>
          <p:cNvPr id="4" name="Afbeelding 3"/>
          <p:cNvPicPr/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971" t="13337" r="27073" b="19606"/>
          <a:stretch/>
        </p:blipFill>
        <p:spPr>
          <a:xfrm>
            <a:off x="3809999" y="3573016"/>
            <a:ext cx="1524001" cy="2229125"/>
          </a:xfrm>
          <a:prstGeom prst="rect">
            <a:avLst/>
          </a:prstGeom>
        </p:spPr>
      </p:pic>
      <p:pic>
        <p:nvPicPr>
          <p:cNvPr id="5" name="Afbeelding 4"/>
          <p:cNvPicPr/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698" t="14264" r="22152" b="14476"/>
          <a:stretch/>
        </p:blipFill>
        <p:spPr>
          <a:xfrm>
            <a:off x="5796136" y="2492896"/>
            <a:ext cx="1704109" cy="2355273"/>
          </a:xfrm>
          <a:prstGeom prst="rect">
            <a:avLst/>
          </a:prstGeom>
        </p:spPr>
      </p:pic>
      <p:sp>
        <p:nvSpPr>
          <p:cNvPr id="8" name="Tijdelijke aanduiding voor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nl-NL" dirty="0" smtClean="0"/>
              <a:t>16-8-2014</a:t>
            </a:r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nl-NL" dirty="0" err="1" smtClean="0"/>
              <a:t>digibordpeuters</a:t>
            </a:r>
            <a:endParaRPr lang="nl-NL" dirty="0"/>
          </a:p>
        </p:txBody>
      </p:sp>
      <p:sp>
        <p:nvSpPr>
          <p:cNvPr id="10" name="PIJL-RECHTS 9">
            <a:hlinkClick r:id="" action="ppaction://hlinkshowjump?jump=nextslide"/>
          </p:cNvPr>
          <p:cNvSpPr/>
          <p:nvPr/>
        </p:nvSpPr>
        <p:spPr>
          <a:xfrm>
            <a:off x="7812360" y="601272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609600" y="5950236"/>
            <a:ext cx="609600" cy="609600"/>
          </a:xfrm>
          <a:prstGeom prst="rect">
            <a:avLst/>
          </a:prstGeom>
        </p:spPr>
      </p:pic>
      <p:pic>
        <p:nvPicPr>
          <p:cNvPr id="7" name="Opgenomen gelui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565564" y="2188096"/>
            <a:ext cx="609600" cy="609600"/>
          </a:xfrm>
          <a:prstGeom prst="rect">
            <a:avLst/>
          </a:prstGeom>
        </p:spPr>
      </p:pic>
      <p:pic>
        <p:nvPicPr>
          <p:cNvPr id="11" name="Opgenomen gelui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3962400" y="2444405"/>
            <a:ext cx="609600" cy="609600"/>
          </a:xfrm>
          <a:prstGeom prst="rect">
            <a:avLst/>
          </a:prstGeom>
        </p:spPr>
      </p:pic>
      <p:pic>
        <p:nvPicPr>
          <p:cNvPr id="12" name="Opgenomen gelui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6343390" y="207125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345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0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461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333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400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 showWhenStopped="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 showWhenStopped="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 showWhenStopped="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Waar zie je 3 vingers?</a:t>
            </a:r>
            <a:endParaRPr lang="nl-NL" dirty="0"/>
          </a:p>
        </p:txBody>
      </p:sp>
      <p:pic>
        <p:nvPicPr>
          <p:cNvPr id="3" name="Afbeelding 2"/>
          <p:cNvPicPr/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233" t="15360" r="19421" b="12955"/>
          <a:stretch/>
        </p:blipFill>
        <p:spPr>
          <a:xfrm>
            <a:off x="1233055" y="2715491"/>
            <a:ext cx="1884218" cy="2382982"/>
          </a:xfrm>
          <a:prstGeom prst="rect">
            <a:avLst/>
          </a:prstGeom>
        </p:spPr>
      </p:pic>
      <p:pic>
        <p:nvPicPr>
          <p:cNvPr id="4" name="Afbeelding 3"/>
          <p:cNvPicPr/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971" t="13337" r="27073" b="19606"/>
          <a:stretch/>
        </p:blipFill>
        <p:spPr>
          <a:xfrm>
            <a:off x="3779912" y="3573016"/>
            <a:ext cx="1524001" cy="2229125"/>
          </a:xfrm>
          <a:prstGeom prst="rect">
            <a:avLst/>
          </a:prstGeom>
        </p:spPr>
      </p:pic>
      <p:pic>
        <p:nvPicPr>
          <p:cNvPr id="5" name="Afbeelding 4"/>
          <p:cNvPicPr/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698" t="14264" r="22152" b="14476"/>
          <a:stretch/>
        </p:blipFill>
        <p:spPr>
          <a:xfrm>
            <a:off x="5796136" y="2492896"/>
            <a:ext cx="1704109" cy="2355273"/>
          </a:xfrm>
          <a:prstGeom prst="rect">
            <a:avLst/>
          </a:prstGeom>
        </p:spPr>
      </p:pic>
      <p:sp>
        <p:nvSpPr>
          <p:cNvPr id="9" name="Tijdelijke aanduiding voo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nl-NL" dirty="0" smtClean="0"/>
              <a:t>16-8-2014</a:t>
            </a:r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nl-NL" dirty="0" err="1" smtClean="0"/>
              <a:t>digibordpeuters</a:t>
            </a:r>
            <a:endParaRPr lang="nl-NL" dirty="0"/>
          </a:p>
        </p:txBody>
      </p:sp>
      <p:sp>
        <p:nvSpPr>
          <p:cNvPr id="11" name="PIJL-RECHTS 10">
            <a:hlinkClick r:id="" action="ppaction://hlinkshowjump?jump=nextslide"/>
          </p:cNvPr>
          <p:cNvSpPr/>
          <p:nvPr/>
        </p:nvSpPr>
        <p:spPr>
          <a:xfrm>
            <a:off x="7726453" y="593126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467544" y="5868785"/>
            <a:ext cx="609600" cy="609600"/>
          </a:xfrm>
          <a:prstGeom prst="rect">
            <a:avLst/>
          </a:prstGeom>
        </p:spPr>
      </p:pic>
      <p:pic>
        <p:nvPicPr>
          <p:cNvPr id="7" name="Opgenomen gelui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565564" y="2085109"/>
            <a:ext cx="609600" cy="609600"/>
          </a:xfrm>
          <a:prstGeom prst="rect">
            <a:avLst/>
          </a:prstGeom>
        </p:spPr>
      </p:pic>
      <p:pic>
        <p:nvPicPr>
          <p:cNvPr id="8" name="Opgenomen gelui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4013060" y="2729345"/>
            <a:ext cx="609600" cy="609600"/>
          </a:xfrm>
          <a:prstGeom prst="rect">
            <a:avLst/>
          </a:prstGeom>
        </p:spPr>
      </p:pic>
      <p:pic>
        <p:nvPicPr>
          <p:cNvPr id="12" name="Opgenomen gelui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6228184" y="20851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331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8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93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417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406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 showWhenStopped="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 showWhenStopped="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 showWhenStopped="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Lente</Template>
  <TotalTime>66</TotalTime>
  <Words>81</Words>
  <Application>Microsoft Office PowerPoint</Application>
  <PresentationFormat>Diavoorstelling (4:3)</PresentationFormat>
  <Paragraphs>35</Paragraphs>
  <Slides>10</Slides>
  <Notes>2</Notes>
  <HiddenSlides>0</HiddenSlides>
  <MMClips>34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1" baseType="lpstr">
      <vt:lpstr>Spring</vt:lpstr>
      <vt:lpstr>Hoeveel vingers steek ik op?</vt:lpstr>
      <vt:lpstr>Waar zie je 3 vingers?</vt:lpstr>
      <vt:lpstr>Waar zie je 2 vingers?</vt:lpstr>
      <vt:lpstr>Waar zie je 1 vinger?</vt:lpstr>
      <vt:lpstr>Waar zie je 4 vingers?</vt:lpstr>
      <vt:lpstr>Waar zie je 3 vingers?</vt:lpstr>
      <vt:lpstr>Waar zie je 5 vingers?</vt:lpstr>
      <vt:lpstr>Waar zie je 4 vingers?</vt:lpstr>
      <vt:lpstr>Waar zie je 3 vingers?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Hoeveel vingers steek ik op?</dc:title>
  <dc:creator>Annie</dc:creator>
  <cp:lastModifiedBy>Annie</cp:lastModifiedBy>
  <cp:revision>8</cp:revision>
  <dcterms:created xsi:type="dcterms:W3CDTF">2014-08-16T17:18:35Z</dcterms:created>
  <dcterms:modified xsi:type="dcterms:W3CDTF">2014-08-19T18:02:12Z</dcterms:modified>
</cp:coreProperties>
</file>