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78C4A-EB86-431B-8AD1-0F4070114E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3155053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DBD19-8B0B-4D4A-8760-C9301FE7B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0203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BD19-8B0B-4D4A-8760-C9301FE7BA0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591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BD19-8B0B-4D4A-8760-C9301FE7BA08}" type="slidenum">
              <a:rPr lang="nl-NL" smtClean="0"/>
              <a:t>10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463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 smtClean="0"/>
              <a:t>16-8-2014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D188420-2702-4D88-A3E4-89ACEE37634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microsoft.com/office/2007/relationships/hdphoto" Target="../media/hdphoto3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microsoft.com/office/2007/relationships/hdphoto" Target="../media/hdphoto6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hdphoto" Target="../media/hdphoto2.wdp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2.png"/><Relationship Id="rId2" Type="http://schemas.openxmlformats.org/officeDocument/2006/relationships/audio" Target="../media/media2.wav"/><Relationship Id="rId16" Type="http://schemas.openxmlformats.org/officeDocument/2006/relationships/image" Target="../media/image4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hdphoto" Target="../media/hdphoto1.wdp"/><Relationship Id="rId5" Type="http://schemas.microsoft.com/office/2007/relationships/media" Target="../media/media4.wav"/><Relationship Id="rId15" Type="http://schemas.microsoft.com/office/2007/relationships/hdphoto" Target="../media/hdphoto3.wdp"/><Relationship Id="rId10" Type="http://schemas.openxmlformats.org/officeDocument/2006/relationships/image" Target="../media/image1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microsoft.com/office/2007/relationships/hdphoto" Target="../media/hdphoto2.wdp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2.png"/><Relationship Id="rId2" Type="http://schemas.openxmlformats.org/officeDocument/2006/relationships/audio" Target="../media/media6.wav"/><Relationship Id="rId16" Type="http://schemas.openxmlformats.org/officeDocument/2006/relationships/image" Target="../media/image4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microsoft.com/office/2007/relationships/hdphoto" Target="../media/hdphoto1.wdp"/><Relationship Id="rId5" Type="http://schemas.microsoft.com/office/2007/relationships/media" Target="../media/media8.wav"/><Relationship Id="rId15" Type="http://schemas.microsoft.com/office/2007/relationships/hdphoto" Target="../media/hdphoto3.wdp"/><Relationship Id="rId10" Type="http://schemas.openxmlformats.org/officeDocument/2006/relationships/image" Target="../media/image1.pn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microsoft.com/office/2007/relationships/hdphoto" Target="../media/hdphoto2.wdp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2.png"/><Relationship Id="rId2" Type="http://schemas.openxmlformats.org/officeDocument/2006/relationships/audio" Target="../media/media10.wav"/><Relationship Id="rId16" Type="http://schemas.openxmlformats.org/officeDocument/2006/relationships/image" Target="../media/image4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microsoft.com/office/2007/relationships/hdphoto" Target="../media/hdphoto1.wdp"/><Relationship Id="rId5" Type="http://schemas.microsoft.com/office/2007/relationships/media" Target="../media/media12.wav"/><Relationship Id="rId15" Type="http://schemas.microsoft.com/office/2007/relationships/hdphoto" Target="../media/hdphoto3.wdp"/><Relationship Id="rId10" Type="http://schemas.openxmlformats.org/officeDocument/2006/relationships/image" Target="../media/image1.pn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microsoft.com/office/2007/relationships/hdphoto" Target="../media/hdphoto3.wdp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openxmlformats.org/officeDocument/2006/relationships/image" Target="../media/image3.png"/><Relationship Id="rId2" Type="http://schemas.openxmlformats.org/officeDocument/2006/relationships/audio" Target="../media/media14.wav"/><Relationship Id="rId16" Type="http://schemas.openxmlformats.org/officeDocument/2006/relationships/image" Target="../media/image4.png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microsoft.com/office/2007/relationships/hdphoto" Target="../media/hdphoto2.wdp"/><Relationship Id="rId5" Type="http://schemas.microsoft.com/office/2007/relationships/media" Target="../media/media16.wav"/><Relationship Id="rId15" Type="http://schemas.microsoft.com/office/2007/relationships/hdphoto" Target="../media/hdphoto4.wdp"/><Relationship Id="rId10" Type="http://schemas.openxmlformats.org/officeDocument/2006/relationships/image" Target="../media/image2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microsoft.com/office/2007/relationships/hdphoto" Target="../media/hdphoto4.wdp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openxmlformats.org/officeDocument/2006/relationships/image" Target="../media/image5.png"/><Relationship Id="rId2" Type="http://schemas.openxmlformats.org/officeDocument/2006/relationships/audio" Target="../media/media18.wav"/><Relationship Id="rId16" Type="http://schemas.openxmlformats.org/officeDocument/2006/relationships/image" Target="../media/image4.png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microsoft.com/office/2007/relationships/hdphoto" Target="../media/hdphoto5.wdp"/><Relationship Id="rId5" Type="http://schemas.microsoft.com/office/2007/relationships/media" Target="../media/media20.wav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microsoft.com/office/2007/relationships/hdphoto" Target="../media/hdphoto4.wdp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openxmlformats.org/officeDocument/2006/relationships/image" Target="../media/image5.png"/><Relationship Id="rId2" Type="http://schemas.openxmlformats.org/officeDocument/2006/relationships/audio" Target="../media/media22.wav"/><Relationship Id="rId16" Type="http://schemas.openxmlformats.org/officeDocument/2006/relationships/image" Target="../media/image4.png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microsoft.com/office/2007/relationships/hdphoto" Target="../media/hdphoto5.wdp"/><Relationship Id="rId5" Type="http://schemas.microsoft.com/office/2007/relationships/media" Target="../media/media24.wav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microsoft.com/office/2007/relationships/hdphoto" Target="../media/hdphoto4.wdp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openxmlformats.org/officeDocument/2006/relationships/image" Target="../media/image5.png"/><Relationship Id="rId2" Type="http://schemas.openxmlformats.org/officeDocument/2006/relationships/audio" Target="../media/media26.wav"/><Relationship Id="rId16" Type="http://schemas.openxmlformats.org/officeDocument/2006/relationships/image" Target="../media/image4.png"/><Relationship Id="rId1" Type="http://schemas.microsoft.com/office/2007/relationships/media" Target="../media/media26.wav"/><Relationship Id="rId6" Type="http://schemas.openxmlformats.org/officeDocument/2006/relationships/audio" Target="../media/media28.wav"/><Relationship Id="rId11" Type="http://schemas.microsoft.com/office/2007/relationships/hdphoto" Target="../media/hdphoto5.wdp"/><Relationship Id="rId5" Type="http://schemas.microsoft.com/office/2007/relationships/media" Target="../media/media28.wav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wav"/><Relationship Id="rId13" Type="http://schemas.microsoft.com/office/2007/relationships/hdphoto" Target="../media/hdphoto4.wdp"/><Relationship Id="rId3" Type="http://schemas.microsoft.com/office/2007/relationships/media" Target="../media/media31.wav"/><Relationship Id="rId7" Type="http://schemas.microsoft.com/office/2007/relationships/media" Target="../media/media33.wav"/><Relationship Id="rId12" Type="http://schemas.openxmlformats.org/officeDocument/2006/relationships/image" Target="../media/image5.png"/><Relationship Id="rId2" Type="http://schemas.openxmlformats.org/officeDocument/2006/relationships/audio" Target="../media/media30.wav"/><Relationship Id="rId16" Type="http://schemas.openxmlformats.org/officeDocument/2006/relationships/image" Target="../media/image4.png"/><Relationship Id="rId1" Type="http://schemas.microsoft.com/office/2007/relationships/media" Target="../media/media30.wav"/><Relationship Id="rId6" Type="http://schemas.openxmlformats.org/officeDocument/2006/relationships/audio" Target="../media/media32.wav"/><Relationship Id="rId11" Type="http://schemas.microsoft.com/office/2007/relationships/hdphoto" Target="../media/hdphoto5.wdp"/><Relationship Id="rId5" Type="http://schemas.microsoft.com/office/2007/relationships/media" Target="../media/media32.wav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audio" Target="../media/media3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Hoeveel vingers steek ik op?</a:t>
            </a:r>
            <a:endParaRPr lang="nl-NL" dirty="0"/>
          </a:p>
        </p:txBody>
      </p:sp>
      <p:pic>
        <p:nvPicPr>
          <p:cNvPr id="6" name="Afbeelding 5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18" t="11717" r="33723" b="18900"/>
          <a:stretch/>
        </p:blipFill>
        <p:spPr>
          <a:xfrm>
            <a:off x="1496290" y="2161309"/>
            <a:ext cx="1413165" cy="229985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10006" r="29048" b="17058"/>
          <a:stretch/>
        </p:blipFill>
        <p:spPr>
          <a:xfrm>
            <a:off x="3923928" y="2964873"/>
            <a:ext cx="1662545" cy="2410691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6228184" y="2202872"/>
            <a:ext cx="1704109" cy="2355273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66834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smtClean="0"/>
              <a:t> </a:t>
            </a:r>
            <a:r>
              <a:rPr lang="nl-NL" dirty="0" err="1" smtClean="0"/>
              <a:t>Digibordpeuters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3568" y="59683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5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31671"/>
            <a:ext cx="5472608" cy="4176464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7596336" y="530120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560" y="5734024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581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3 vingers?</a:t>
            </a:r>
            <a:endParaRPr lang="nl-NL" dirty="0"/>
          </a:p>
        </p:txBody>
      </p:sp>
      <p:pic>
        <p:nvPicPr>
          <p:cNvPr id="6" name="Afbeelding 5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18" t="11717" r="33723" b="18900"/>
          <a:stretch/>
        </p:blipFill>
        <p:spPr>
          <a:xfrm>
            <a:off x="1496290" y="2161309"/>
            <a:ext cx="1413165" cy="229985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10006" r="29048" b="17058"/>
          <a:stretch/>
        </p:blipFill>
        <p:spPr>
          <a:xfrm>
            <a:off x="3923928" y="2964873"/>
            <a:ext cx="1662545" cy="2410691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6228184" y="2202872"/>
            <a:ext cx="1704109" cy="2355273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66834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9552" y="5968328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51707" y="2057369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54729" y="2355273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75438" y="15806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1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7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2 vingers?</a:t>
            </a:r>
            <a:endParaRPr lang="nl-NL" dirty="0"/>
          </a:p>
        </p:txBody>
      </p:sp>
      <p:pic>
        <p:nvPicPr>
          <p:cNvPr id="6" name="Afbeelding 5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18" t="11717" r="33723" b="18900"/>
          <a:stretch/>
        </p:blipFill>
        <p:spPr>
          <a:xfrm>
            <a:off x="1496290" y="2161309"/>
            <a:ext cx="1413165" cy="229985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10006" r="29048" b="17058"/>
          <a:stretch/>
        </p:blipFill>
        <p:spPr>
          <a:xfrm>
            <a:off x="3923928" y="2964873"/>
            <a:ext cx="1662545" cy="2410691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6228184" y="2202872"/>
            <a:ext cx="1704109" cy="2355273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66834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9552" y="5892128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65563" y="177281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222365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75438" y="15586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5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2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3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1 vinger?</a:t>
            </a:r>
            <a:endParaRPr lang="nl-NL" dirty="0"/>
          </a:p>
        </p:txBody>
      </p:sp>
      <p:pic>
        <p:nvPicPr>
          <p:cNvPr id="6" name="Afbeelding 5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18" t="11717" r="33723" b="18900"/>
          <a:stretch/>
        </p:blipFill>
        <p:spPr>
          <a:xfrm>
            <a:off x="1496290" y="2161309"/>
            <a:ext cx="1413165" cy="2299855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10006" r="29048" b="17058"/>
          <a:stretch/>
        </p:blipFill>
        <p:spPr>
          <a:xfrm>
            <a:off x="3923928" y="2964873"/>
            <a:ext cx="1662545" cy="2410691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6228184" y="2202872"/>
            <a:ext cx="1704109" cy="2355273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66834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86690" y="5788496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5616" y="235527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145600" y="20574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660232" y="1593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5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9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6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6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4 vingers?</a:t>
            </a:r>
            <a:endParaRPr lang="nl-NL" dirty="0"/>
          </a:p>
        </p:txBody>
      </p:sp>
      <p:pic>
        <p:nvPicPr>
          <p:cNvPr id="4" name="Afbeelding 3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10006" r="29048" b="17058"/>
          <a:stretch/>
        </p:blipFill>
        <p:spPr>
          <a:xfrm>
            <a:off x="5684943" y="2528276"/>
            <a:ext cx="1662545" cy="2410691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1187624" y="2780928"/>
            <a:ext cx="1704109" cy="2355273"/>
          </a:xfrm>
          <a:prstGeom prst="rect">
            <a:avLst/>
          </a:prstGeom>
        </p:spPr>
      </p:pic>
      <p:pic>
        <p:nvPicPr>
          <p:cNvPr id="6" name="Afbeelding 5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3337" r="27073" b="19606"/>
          <a:stretch/>
        </p:blipFill>
        <p:spPr>
          <a:xfrm>
            <a:off x="3419872" y="3573016"/>
            <a:ext cx="1524001" cy="2229125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843580" y="60238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82824" y="5961392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6897" y="2223476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62400" y="2840003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00192" y="1918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9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3 vingers?</a:t>
            </a:r>
            <a:endParaRPr lang="nl-NL" dirty="0"/>
          </a:p>
        </p:txBody>
      </p:sp>
      <p:pic>
        <p:nvPicPr>
          <p:cNvPr id="3" name="Afbeelding 2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5360" r="19421" b="12955"/>
          <a:stretch/>
        </p:blipFill>
        <p:spPr>
          <a:xfrm>
            <a:off x="1233055" y="2715491"/>
            <a:ext cx="1884218" cy="2382982"/>
          </a:xfrm>
          <a:prstGeom prst="rect">
            <a:avLst/>
          </a:prstGeom>
        </p:spPr>
      </p:pic>
      <p:pic>
        <p:nvPicPr>
          <p:cNvPr id="4" name="Afbeelding 3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3337" r="27073" b="19606"/>
          <a:stretch/>
        </p:blipFill>
        <p:spPr>
          <a:xfrm>
            <a:off x="3779912" y="3573016"/>
            <a:ext cx="1524001" cy="2229125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5796136" y="2492896"/>
            <a:ext cx="1704109" cy="2355273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668344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3455" y="5968328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03648" y="1876369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62400" y="2715491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43390" y="1854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2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3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5 vingers?</a:t>
            </a:r>
            <a:endParaRPr lang="nl-NL" dirty="0"/>
          </a:p>
        </p:txBody>
      </p:sp>
      <p:pic>
        <p:nvPicPr>
          <p:cNvPr id="3" name="Afbeelding 2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5360" r="19421" b="12955"/>
          <a:stretch/>
        </p:blipFill>
        <p:spPr>
          <a:xfrm>
            <a:off x="1233055" y="2715491"/>
            <a:ext cx="1884218" cy="2382982"/>
          </a:xfrm>
          <a:prstGeom prst="rect">
            <a:avLst/>
          </a:prstGeom>
        </p:spPr>
      </p:pic>
      <p:pic>
        <p:nvPicPr>
          <p:cNvPr id="4" name="Afbeelding 3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3337" r="27073" b="19606"/>
          <a:stretch/>
        </p:blipFill>
        <p:spPr>
          <a:xfrm>
            <a:off x="3809999" y="3573016"/>
            <a:ext cx="1524001" cy="2229125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5796135" y="2492896"/>
            <a:ext cx="1704109" cy="2355273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smtClean="0"/>
              <a:t>digibordpeuters</a:t>
            </a:r>
            <a:endParaRPr lang="nl-NL"/>
          </a:p>
        </p:txBody>
      </p:sp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740352" y="597261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3455" y="5910127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75656" y="2105891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04950" y="18909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7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4 vingers?</a:t>
            </a:r>
            <a:endParaRPr lang="nl-NL" dirty="0"/>
          </a:p>
        </p:txBody>
      </p:sp>
      <p:pic>
        <p:nvPicPr>
          <p:cNvPr id="3" name="Afbeelding 2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5360" r="19421" b="12955"/>
          <a:stretch/>
        </p:blipFill>
        <p:spPr>
          <a:xfrm>
            <a:off x="1233055" y="2715491"/>
            <a:ext cx="1884218" cy="2382982"/>
          </a:xfrm>
          <a:prstGeom prst="rect">
            <a:avLst/>
          </a:prstGeom>
        </p:spPr>
      </p:pic>
      <p:pic>
        <p:nvPicPr>
          <p:cNvPr id="4" name="Afbeelding 3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3337" r="27073" b="19606"/>
          <a:stretch/>
        </p:blipFill>
        <p:spPr>
          <a:xfrm>
            <a:off x="3809999" y="3573016"/>
            <a:ext cx="1524001" cy="2229125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5796136" y="2492896"/>
            <a:ext cx="1704109" cy="2355273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7812360" y="60127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9600" y="5950236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65564" y="218809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62400" y="244440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343390" y="20712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3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3 vingers?</a:t>
            </a:r>
            <a:endParaRPr lang="nl-NL" dirty="0"/>
          </a:p>
        </p:txBody>
      </p:sp>
      <p:pic>
        <p:nvPicPr>
          <p:cNvPr id="3" name="Afbeelding 2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5360" r="19421" b="12955"/>
          <a:stretch/>
        </p:blipFill>
        <p:spPr>
          <a:xfrm>
            <a:off x="1233055" y="2715491"/>
            <a:ext cx="1884218" cy="2382982"/>
          </a:xfrm>
          <a:prstGeom prst="rect">
            <a:avLst/>
          </a:prstGeom>
        </p:spPr>
      </p:pic>
      <p:pic>
        <p:nvPicPr>
          <p:cNvPr id="4" name="Afbeelding 3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3337" r="27073" b="19606"/>
          <a:stretch/>
        </p:blipFill>
        <p:spPr>
          <a:xfrm>
            <a:off x="3779912" y="3573016"/>
            <a:ext cx="1524001" cy="2229125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8" t="14264" r="22152" b="14476"/>
          <a:stretch/>
        </p:blipFill>
        <p:spPr>
          <a:xfrm>
            <a:off x="5796136" y="2492896"/>
            <a:ext cx="1704109" cy="2355273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16-8-2014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726453" y="59312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67544" y="5868785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565564" y="2085109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013060" y="272934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28184" y="2085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3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1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Lente</Template>
  <TotalTime>66</TotalTime>
  <Words>81</Words>
  <Application>Microsoft Office PowerPoint</Application>
  <PresentationFormat>Diavoorstelling (4:3)</PresentationFormat>
  <Paragraphs>35</Paragraphs>
  <Slides>10</Slides>
  <Notes>2</Notes>
  <HiddenSlides>0</HiddenSlides>
  <MMClips>34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Spring</vt:lpstr>
      <vt:lpstr>Hoeveel vingers steek ik op?</vt:lpstr>
      <vt:lpstr>Waar zie je 3 vingers?</vt:lpstr>
      <vt:lpstr>Waar zie je 2 vingers?</vt:lpstr>
      <vt:lpstr>Waar zie je 1 vinger?</vt:lpstr>
      <vt:lpstr>Waar zie je 4 vingers?</vt:lpstr>
      <vt:lpstr>Waar zie je 3 vingers?</vt:lpstr>
      <vt:lpstr>Waar zie je 5 vingers?</vt:lpstr>
      <vt:lpstr>Waar zie je 4 vingers?</vt:lpstr>
      <vt:lpstr>Waar zie je 3 vingers?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Hoeveel vingers steek ik op?</dc:title>
  <dc:creator>Annie</dc:creator>
  <cp:lastModifiedBy>Annie</cp:lastModifiedBy>
  <cp:revision>8</cp:revision>
  <dcterms:created xsi:type="dcterms:W3CDTF">2014-08-16T17:18:35Z</dcterms:created>
  <dcterms:modified xsi:type="dcterms:W3CDTF">2014-08-19T18:02:12Z</dcterms:modified>
</cp:coreProperties>
</file>