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A696B-891C-42AB-9114-43CC86A674D4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4D2F0-3DB8-4255-A11E-6F3A21CE6342}" type="slidenum">
              <a:rPr lang="nl-NL" smtClean="0"/>
              <a:t>‹nr.›</a:t>
            </a:fld>
            <a:endParaRPr lang="nl-NL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Vormentrein</a:t>
            </a:r>
            <a:endParaRPr lang="nl-NL" dirty="0"/>
          </a:p>
        </p:txBody>
      </p:sp>
      <p:sp>
        <p:nvSpPr>
          <p:cNvPr id="5" name="Ovaal 4"/>
          <p:cNvSpPr/>
          <p:nvPr/>
        </p:nvSpPr>
        <p:spPr>
          <a:xfrm>
            <a:off x="1378496" y="2514600"/>
            <a:ext cx="1260000" cy="1260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Gelijkbenige driehoek 5"/>
          <p:cNvSpPr/>
          <p:nvPr/>
        </p:nvSpPr>
        <p:spPr>
          <a:xfrm>
            <a:off x="6372200" y="4293096"/>
            <a:ext cx="1260000" cy="12600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110775" y="2507673"/>
            <a:ext cx="1260000" cy="126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2411760" y="4658794"/>
            <a:ext cx="1800200" cy="108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Lachebekje 8">
            <a:hlinkClick r:id="" action="ppaction://hlinkshowjump?jump=nextslide"/>
          </p:cNvPr>
          <p:cNvSpPr/>
          <p:nvPr/>
        </p:nvSpPr>
        <p:spPr>
          <a:xfrm>
            <a:off x="7956376" y="5564088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698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groene cirkel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68344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5108334" y="4880845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5108334" y="3019369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Gelijkbenige driehoek 22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6087898" y="4833056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Gelijkbenige driehoek 24"/>
          <p:cNvSpPr/>
          <p:nvPr/>
        </p:nvSpPr>
        <p:spPr>
          <a:xfrm>
            <a:off x="6545098" y="1815113"/>
            <a:ext cx="1060704" cy="91440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Ovaal 25"/>
          <p:cNvSpPr/>
          <p:nvPr/>
        </p:nvSpPr>
        <p:spPr>
          <a:xfrm>
            <a:off x="1003826" y="1815113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3995" y="59753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10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4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5.55112E-17 L 0.26945 0.452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72" y="2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blauwe driehoek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88979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5108334" y="4880845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5108334" y="3019369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Gelijkbenige driehoek 22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6087898" y="4833056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Gelijkbenige driehoek 24"/>
          <p:cNvSpPr/>
          <p:nvPr/>
        </p:nvSpPr>
        <p:spPr>
          <a:xfrm>
            <a:off x="6545098" y="1815113"/>
            <a:ext cx="1060704" cy="91440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Ovaal 25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23528" y="59753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06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0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-0.47065 0.1583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42" y="7917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5108334" y="4880845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5108334" y="3019369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Gelijkbenige driehoek 22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6087898" y="4833056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Gelijkbenige driehoek 24"/>
          <p:cNvSpPr/>
          <p:nvPr/>
        </p:nvSpPr>
        <p:spPr>
          <a:xfrm>
            <a:off x="2265366" y="2856950"/>
            <a:ext cx="1060704" cy="91440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Ovaal 25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5198334" y="3314150"/>
            <a:ext cx="7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" name="MS900075036[1]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85559" y="6021288"/>
            <a:ext cx="609600" cy="609600"/>
          </a:xfrm>
          <a:prstGeom prst="rect">
            <a:avLst/>
          </a:prstGeom>
        </p:spPr>
      </p:pic>
      <p:sp>
        <p:nvSpPr>
          <p:cNvPr id="27" name="Actieknop: Introductiepagina 26">
            <a:hlinkClick r:id="" action="ppaction://hlinkshowjump?jump=firstslide" highlightClick="1"/>
          </p:cNvPr>
          <p:cNvSpPr/>
          <p:nvPr/>
        </p:nvSpPr>
        <p:spPr>
          <a:xfrm>
            <a:off x="7570239" y="5557123"/>
            <a:ext cx="1042416" cy="1042416"/>
          </a:xfrm>
          <a:prstGeom prst="actionButtonHo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433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57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het gele vierkant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5626601" y="1844824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599786" y="1815113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3131840" y="1813122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7740352" y="3763354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94986" y="5949280"/>
            <a:ext cx="609600" cy="609600"/>
          </a:xfrm>
          <a:prstGeom prst="rect">
            <a:avLst/>
          </a:prstGeom>
        </p:spPr>
      </p:pic>
      <p:sp>
        <p:nvSpPr>
          <p:cNvPr id="24" name="Lachebekje 23">
            <a:hlinkClick r:id="" action="ppaction://hlinkshowjump?jump=nextslide"/>
          </p:cNvPr>
          <p:cNvSpPr/>
          <p:nvPr/>
        </p:nvSpPr>
        <p:spPr>
          <a:xfrm>
            <a:off x="7736013" y="5492080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053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53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321 0.3067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42" y="1532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rode rechthoek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5555725" y="1736083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599786" y="1815113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7740352" y="3763354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94986" y="5949280"/>
            <a:ext cx="609600" cy="609600"/>
          </a:xfrm>
          <a:prstGeom prst="rect">
            <a:avLst/>
          </a:prstGeom>
        </p:spPr>
      </p:pic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68344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3059832" y="1721683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921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0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-0.48159 0.3178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80" y="1588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2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blauwe cirkel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599786" y="1815113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7740352" y="3763354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68344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3059832" y="1721683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6768344" y="1514150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85559" y="596842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9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1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7.40741E-7 L -0.72726 0.1574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372" y="787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 vol="8000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8" grpId="0" animBg="1"/>
      <p:bldP spid="22" grpId="0" animBg="1"/>
      <p:bldP spid="14" grpId="0" animBg="1"/>
      <p:bldP spid="15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gele cirkel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599786" y="1815113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68344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3059832" y="1721683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6768344" y="1514150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Gelijkbenige driehoek 22"/>
          <p:cNvSpPr/>
          <p:nvPr/>
        </p:nvSpPr>
        <p:spPr>
          <a:xfrm>
            <a:off x="7595192" y="3645024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94986" y="58991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4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8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07407E-6 L 0.22569 0.4657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85" y="23287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8" grpId="0" animBg="1"/>
      <p:bldP spid="14" grpId="0" animBg="1"/>
      <p:bldP spid="15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blauwe rechthoek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599786" y="1815113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68344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5108334" y="4880845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6768344" y="1514150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Gelijkbenige driehoek 22"/>
          <p:cNvSpPr/>
          <p:nvPr/>
        </p:nvSpPr>
        <p:spPr>
          <a:xfrm>
            <a:off x="7595192" y="3645024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3273832" y="1815113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85559" y="59753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0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22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L -0.17917 0.2215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1106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 vol="8000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8" grpId="0" animBg="1"/>
      <p:bldP spid="14" grpId="0" animBg="1"/>
      <p:bldP spid="20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groene driehoek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599786" y="1815113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68344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5108334" y="4880845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5108334" y="3019369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Gelijkbenige driehoek 22"/>
          <p:cNvSpPr/>
          <p:nvPr/>
        </p:nvSpPr>
        <p:spPr>
          <a:xfrm>
            <a:off x="7595192" y="3645024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3273832" y="1815113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Gelijkbenige driehoek 24"/>
          <p:cNvSpPr/>
          <p:nvPr/>
        </p:nvSpPr>
        <p:spPr>
          <a:xfrm>
            <a:off x="6545098" y="1815113"/>
            <a:ext cx="1060704" cy="91440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94986" y="57618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36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0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5.55112E-17 L 0.06927 0.1583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7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8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rode cirkel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68344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5108334" y="4880845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5108334" y="3019369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Gelijkbenige driehoek 22"/>
          <p:cNvSpPr/>
          <p:nvPr/>
        </p:nvSpPr>
        <p:spPr>
          <a:xfrm>
            <a:off x="7595192" y="3645024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3273832" y="1815113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Gelijkbenige driehoek 24"/>
          <p:cNvSpPr/>
          <p:nvPr/>
        </p:nvSpPr>
        <p:spPr>
          <a:xfrm>
            <a:off x="6545098" y="1815113"/>
            <a:ext cx="1060704" cy="91440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94226" y="5822954"/>
            <a:ext cx="609600" cy="609600"/>
          </a:xfrm>
          <a:prstGeom prst="rect">
            <a:avLst/>
          </a:prstGeom>
        </p:spPr>
      </p:pic>
      <p:sp>
        <p:nvSpPr>
          <p:cNvPr id="26" name="Ovaal 25"/>
          <p:cNvSpPr/>
          <p:nvPr/>
        </p:nvSpPr>
        <p:spPr>
          <a:xfrm>
            <a:off x="1003826" y="1815113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114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39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0.30468 0.4416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26" y="2208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4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Klik op de gele driehoek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115616" y="3933056"/>
            <a:ext cx="324036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441576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6037312" y="3947456"/>
            <a:ext cx="900000" cy="9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/>
          <p:cNvSpPr/>
          <p:nvPr/>
        </p:nvSpPr>
        <p:spPr>
          <a:xfrm>
            <a:off x="2247288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5122912" y="4880845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6082921" y="484745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115534" y="3033056"/>
            <a:ext cx="900000" cy="180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Gelijkbenige driehoek 15"/>
          <p:cNvSpPr/>
          <p:nvPr/>
        </p:nvSpPr>
        <p:spPr>
          <a:xfrm>
            <a:off x="3273832" y="2856950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1115214" y="3933056"/>
            <a:ext cx="3240360" cy="90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lijkbenige driehoek 17"/>
          <p:cNvSpPr/>
          <p:nvPr/>
        </p:nvSpPr>
        <p:spPr>
          <a:xfrm>
            <a:off x="1186584" y="2856950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048725" y="3919369"/>
            <a:ext cx="900000" cy="900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095159" y="4847456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Lachebekje 13">
            <a:hlinkClick r:id="" action="ppaction://hlinkshowjump?jump=nextslide"/>
          </p:cNvPr>
          <p:cNvSpPr/>
          <p:nvPr/>
        </p:nvSpPr>
        <p:spPr>
          <a:xfrm>
            <a:off x="7668344" y="5670554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5108334" y="4880845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5108334" y="3019369"/>
            <a:ext cx="900000" cy="180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Gelijkbenige driehoek 22"/>
          <p:cNvSpPr/>
          <p:nvPr/>
        </p:nvSpPr>
        <p:spPr>
          <a:xfrm>
            <a:off x="7595192" y="3645024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6087898" y="4833056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Gelijkbenige driehoek 24"/>
          <p:cNvSpPr/>
          <p:nvPr/>
        </p:nvSpPr>
        <p:spPr>
          <a:xfrm>
            <a:off x="6545098" y="1815113"/>
            <a:ext cx="1060704" cy="91440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Ovaal 25"/>
          <p:cNvSpPr/>
          <p:nvPr/>
        </p:nvSpPr>
        <p:spPr>
          <a:xfrm>
            <a:off x="1003826" y="1815113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40977" y="59753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156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6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85185E-6 L -0.47517 -0.1192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67" y="-5972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4" grpId="0" animBg="1"/>
      <p:bldP spid="23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Zomer</Template>
  <TotalTime>123</TotalTime>
  <Words>51</Words>
  <Application>Microsoft Office PowerPoint</Application>
  <PresentationFormat>Diavoorstelling (4:3)</PresentationFormat>
  <Paragraphs>11</Paragraphs>
  <Slides>12</Slides>
  <Notes>0</Notes>
  <HiddenSlides>0</HiddenSlides>
  <MMClips>11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Summer</vt:lpstr>
      <vt:lpstr>Vormentrein</vt:lpstr>
      <vt:lpstr>Klik op het gele vierkant</vt:lpstr>
      <vt:lpstr>Klik op de rode rechthoek</vt:lpstr>
      <vt:lpstr>Klik op de blauwe cirkel</vt:lpstr>
      <vt:lpstr>Klik op de gele cirkel</vt:lpstr>
      <vt:lpstr>Klik op de blauwe rechthoek</vt:lpstr>
      <vt:lpstr>Klik op de groene driehoek</vt:lpstr>
      <vt:lpstr>Klik op de rode cirkel</vt:lpstr>
      <vt:lpstr>Klik op de gele driehoek</vt:lpstr>
      <vt:lpstr>Klik op de groene cirkel</vt:lpstr>
      <vt:lpstr>Klik op de blauwe driehoek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Vormentrein</dc:title>
  <dc:creator>Annie</dc:creator>
  <cp:lastModifiedBy>Annie</cp:lastModifiedBy>
  <cp:revision>10</cp:revision>
  <dcterms:created xsi:type="dcterms:W3CDTF">2014-06-15T16:10:19Z</dcterms:created>
  <dcterms:modified xsi:type="dcterms:W3CDTF">2014-06-15T18:13:54Z</dcterms:modified>
</cp:coreProperties>
</file>