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A696B-891C-42AB-9114-43CC86A674D4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D2F0-3DB8-4255-A11E-6F3A21CE6342}" type="slidenum">
              <a:rPr lang="nl-NL" smtClean="0"/>
              <a:t>‹nr.›</a:t>
            </a:fld>
            <a:endParaRPr lang="nl-N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Vormentrein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1378496" y="2514600"/>
            <a:ext cx="1260000" cy="126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Gelijkbenige driehoek 5"/>
          <p:cNvSpPr/>
          <p:nvPr/>
        </p:nvSpPr>
        <p:spPr>
          <a:xfrm>
            <a:off x="6372200" y="4293096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110775" y="2507673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2411760" y="4658794"/>
            <a:ext cx="1800200" cy="108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Lachebekje 8">
            <a:hlinkClick r:id="" action="ppaction://hlinkshowjump?jump=nextslide"/>
          </p:cNvPr>
          <p:cNvSpPr/>
          <p:nvPr/>
        </p:nvSpPr>
        <p:spPr>
          <a:xfrm>
            <a:off x="7956376" y="5564088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9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groene cirkel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08334" y="3019369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6087898" y="483305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6545098" y="1815113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1003826" y="1815113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3995" y="59753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55112E-17 L 0.26945 0.452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2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blauwe driehoek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88979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08334" y="3019369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6087898" y="483305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6545098" y="1815113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3528" y="59753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6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-0.47065 0.158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791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08334" y="3019369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6087898" y="483305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2265366" y="2856950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198334" y="3314150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MS90007503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85559" y="6021288"/>
            <a:ext cx="609600" cy="609600"/>
          </a:xfrm>
          <a:prstGeom prst="rect">
            <a:avLst/>
          </a:prstGeom>
        </p:spPr>
      </p:pic>
      <p:sp>
        <p:nvSpPr>
          <p:cNvPr id="27" name="Actieknop: Introductiepagina 26">
            <a:hlinkClick r:id="" action="ppaction://hlinkshowjump?jump=firstslide" highlightClick="1"/>
          </p:cNvPr>
          <p:cNvSpPr/>
          <p:nvPr/>
        </p:nvSpPr>
        <p:spPr>
          <a:xfrm>
            <a:off x="7570239" y="5557123"/>
            <a:ext cx="1042416" cy="1042416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33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5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het gele vierkant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5626601" y="1844824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599786" y="1815113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3131840" y="1813122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7740352" y="3763354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4986" y="5949280"/>
            <a:ext cx="609600" cy="609600"/>
          </a:xfrm>
          <a:prstGeom prst="rect">
            <a:avLst/>
          </a:prstGeom>
        </p:spPr>
      </p:pic>
      <p:sp>
        <p:nvSpPr>
          <p:cNvPr id="24" name="Lachebekje 23">
            <a:hlinkClick r:id="" action="ppaction://hlinkshowjump?jump=nextslide"/>
          </p:cNvPr>
          <p:cNvSpPr/>
          <p:nvPr/>
        </p:nvSpPr>
        <p:spPr>
          <a:xfrm>
            <a:off x="7736013" y="549208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53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3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21 0.306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153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rode rechthoek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5555725" y="1736083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599786" y="1815113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7740352" y="3763354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4986" y="5949280"/>
            <a:ext cx="609600" cy="609600"/>
          </a:xfrm>
          <a:prstGeom prst="rect">
            <a:avLst/>
          </a:prstGeom>
        </p:spPr>
      </p:pic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059832" y="172168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21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48159 0.317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80" y="158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blauwe cirkel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599786" y="1815113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7740352" y="3763354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059832" y="172168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6768344" y="1514150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85559" y="596842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72726 0.1574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72" y="787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8" grpId="0" animBg="1"/>
      <p:bldP spid="22" grpId="0" animBg="1"/>
      <p:bldP spid="14" grpId="0" animBg="1"/>
      <p:bldP spid="15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gele cirkel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599786" y="1815113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059832" y="172168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6768344" y="1514150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7595192" y="3645024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4986" y="58991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22569 0.465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5" y="2328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8" grpId="0" animBg="1"/>
      <p:bldP spid="14" grpId="0" animBg="1"/>
      <p:bldP spid="1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blauwe rechthoek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599786" y="1815113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6768344" y="1514150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7595192" y="3645024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3273832" y="1815113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85559" y="59753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0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2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17917 0.2215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1106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8" grpId="0" animBg="1"/>
      <p:bldP spid="14" grpId="0" animBg="1"/>
      <p:bldP spid="20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groene driehoek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599786" y="1815113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08334" y="3019369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7595192" y="3645024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3273832" y="1815113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6545098" y="1815113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4986" y="57618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112E-17 L 0.06927 0.1583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rode cirkel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08334" y="3019369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7595192" y="3645024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3273832" y="1815113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6545098" y="1815113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4226" y="5822954"/>
            <a:ext cx="609600" cy="609600"/>
          </a:xfrm>
          <a:prstGeom prst="rect">
            <a:avLst/>
          </a:prstGeom>
        </p:spPr>
      </p:pic>
      <p:sp>
        <p:nvSpPr>
          <p:cNvPr id="26" name="Ovaal 25"/>
          <p:cNvSpPr/>
          <p:nvPr/>
        </p:nvSpPr>
        <p:spPr>
          <a:xfrm>
            <a:off x="1003826" y="1815113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1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0.30468 0.4416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6" y="220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Klik op de gele driehoek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115616" y="3933056"/>
            <a:ext cx="324036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441576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037312" y="3947456"/>
            <a:ext cx="90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>
            <a:off x="2247288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122912" y="488084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082921" y="48474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15534" y="3033056"/>
            <a:ext cx="90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lijkbenige driehoek 15"/>
          <p:cNvSpPr/>
          <p:nvPr/>
        </p:nvSpPr>
        <p:spPr>
          <a:xfrm>
            <a:off x="3273832" y="2856950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115214" y="3933056"/>
            <a:ext cx="3240360" cy="90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Gelijkbenige driehoek 17"/>
          <p:cNvSpPr/>
          <p:nvPr/>
        </p:nvSpPr>
        <p:spPr>
          <a:xfrm>
            <a:off x="1186584" y="2856950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48725" y="3919369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1095159" y="484745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>
            <a:hlinkClick r:id="" action="ppaction://hlinkshowjump?jump=nextslide"/>
          </p:cNvPr>
          <p:cNvSpPr/>
          <p:nvPr/>
        </p:nvSpPr>
        <p:spPr>
          <a:xfrm>
            <a:off x="7668344" y="56705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108334" y="488084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108334" y="3019369"/>
            <a:ext cx="900000" cy="18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Gelijkbenige driehoek 22"/>
          <p:cNvSpPr/>
          <p:nvPr/>
        </p:nvSpPr>
        <p:spPr>
          <a:xfrm>
            <a:off x="7595192" y="3645024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6087898" y="483305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6545098" y="1815113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1003826" y="1815113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0977" y="59753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5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47517 -0.1192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67" y="-597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4" grpId="0" animBg="1"/>
      <p:bldP spid="23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Zomer</Template>
  <TotalTime>123</TotalTime>
  <Words>51</Words>
  <Application>Microsoft Office PowerPoint</Application>
  <PresentationFormat>Diavoorstelling (4:3)</PresentationFormat>
  <Paragraphs>11</Paragraphs>
  <Slides>12</Slides>
  <Notes>0</Notes>
  <HiddenSlides>0</HiddenSlides>
  <MMClips>11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Summer</vt:lpstr>
      <vt:lpstr>Vormentrein</vt:lpstr>
      <vt:lpstr>Klik op het gele vierkant</vt:lpstr>
      <vt:lpstr>Klik op de rode rechthoek</vt:lpstr>
      <vt:lpstr>Klik op de blauwe cirkel</vt:lpstr>
      <vt:lpstr>Klik op de gele cirkel</vt:lpstr>
      <vt:lpstr>Klik op de blauwe rechthoek</vt:lpstr>
      <vt:lpstr>Klik op de groene driehoek</vt:lpstr>
      <vt:lpstr>Klik op de rode cirkel</vt:lpstr>
      <vt:lpstr>Klik op de gele driehoek</vt:lpstr>
      <vt:lpstr>Klik op de groene cirkel</vt:lpstr>
      <vt:lpstr>Klik op de blauwe driehoek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Vormentrein</dc:title>
  <dc:creator>Annie</dc:creator>
  <cp:lastModifiedBy>Annie</cp:lastModifiedBy>
  <cp:revision>10</cp:revision>
  <dcterms:created xsi:type="dcterms:W3CDTF">2014-06-15T16:10:19Z</dcterms:created>
  <dcterms:modified xsi:type="dcterms:W3CDTF">2014-06-15T18:13:54Z</dcterms:modified>
</cp:coreProperties>
</file>