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8012B-9225-4EB0-84C7-C9F1A8832394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994C-8009-4658-AC7D-E8297F460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sin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850"/>
            <a:ext cx="9144000" cy="59563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768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1944216" cy="106613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int 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120730" y="858983"/>
            <a:ext cx="6902541" cy="5184576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703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45719" cy="4571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sint 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8757729" cy="5832648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97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int 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571796" cy="6428847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793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in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40960" cy="6237694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818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H="1">
            <a:off x="3563888" y="274638"/>
            <a:ext cx="216024" cy="106613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int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064565" y="483099"/>
            <a:ext cx="6798844" cy="5832646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698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2232248" cy="99412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int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195689" y="1187974"/>
            <a:ext cx="6814089" cy="4525963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989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3600400" cy="99412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int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33874"/>
            <a:ext cx="7583602" cy="6724126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507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1835696" y="1417638"/>
            <a:ext cx="6851104" cy="6714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sint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8748464" cy="5839599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931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6923112" cy="22088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sint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476672"/>
            <a:ext cx="8799552" cy="5851702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320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sint 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8805549" cy="6048672"/>
          </a:xfrm>
        </p:spPr>
      </p:pic>
      <p:pic>
        <p:nvPicPr>
          <p:cNvPr id="4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639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864096" cy="92211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int 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372544" y="919061"/>
            <a:ext cx="6614937" cy="4968552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701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Diavoorstelling (4:3)</PresentationFormat>
  <Paragraphs>0</Paragraphs>
  <Slides>12</Slides>
  <Notes>0</Notes>
  <HiddenSlides>0</HiddenSlides>
  <MMClips>12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Matt Damon</dc:creator>
  <cp:lastModifiedBy>Matt Damon</cp:lastModifiedBy>
  <cp:revision>5</cp:revision>
  <dcterms:created xsi:type="dcterms:W3CDTF">2010-08-21T07:58:47Z</dcterms:created>
  <dcterms:modified xsi:type="dcterms:W3CDTF">2010-08-23T08:23:07Z</dcterms:modified>
</cp:coreProperties>
</file>