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8012B-9225-4EB0-84C7-C9F1A8832394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4994C-8009-4658-AC7D-E8297F460CE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8012B-9225-4EB0-84C7-C9F1A8832394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4994C-8009-4658-AC7D-E8297F460CE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8012B-9225-4EB0-84C7-C9F1A8832394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4994C-8009-4658-AC7D-E8297F460CE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8012B-9225-4EB0-84C7-C9F1A8832394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4994C-8009-4658-AC7D-E8297F460CE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8012B-9225-4EB0-84C7-C9F1A8832394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4994C-8009-4658-AC7D-E8297F460CE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8012B-9225-4EB0-84C7-C9F1A8832394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4994C-8009-4658-AC7D-E8297F460CE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8012B-9225-4EB0-84C7-C9F1A8832394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4994C-8009-4658-AC7D-E8297F460CE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8012B-9225-4EB0-84C7-C9F1A8832394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4994C-8009-4658-AC7D-E8297F460CE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8012B-9225-4EB0-84C7-C9F1A8832394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4994C-8009-4658-AC7D-E8297F460CE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8012B-9225-4EB0-84C7-C9F1A8832394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4994C-8009-4658-AC7D-E8297F460CE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8012B-9225-4EB0-84C7-C9F1A8832394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4994C-8009-4658-AC7D-E8297F460CE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8012B-9225-4EB0-84C7-C9F1A8832394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4994C-8009-4658-AC7D-E8297F460CE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omb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 descr="sint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50850"/>
            <a:ext cx="9144000" cy="5956300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37687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59832" y="274638"/>
            <a:ext cx="1944216" cy="1066130"/>
          </a:xfrm>
        </p:spPr>
        <p:txBody>
          <a:bodyPr/>
          <a:lstStyle/>
          <a:p>
            <a:endParaRPr lang="nl-NL" dirty="0"/>
          </a:p>
        </p:txBody>
      </p:sp>
      <p:pic>
        <p:nvPicPr>
          <p:cNvPr id="4" name="Tijdelijke aanduiding voor inhoud 3" descr="sint 1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16200000">
            <a:off x="1120730" y="858983"/>
            <a:ext cx="6902541" cy="5184576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532440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7031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371918"/>
            <a:ext cx="45719" cy="45719"/>
          </a:xfrm>
        </p:spPr>
        <p:txBody>
          <a:bodyPr>
            <a:normAutofit fontScale="90000"/>
          </a:bodyPr>
          <a:lstStyle/>
          <a:p>
            <a:endParaRPr lang="nl-NL" dirty="0"/>
          </a:p>
        </p:txBody>
      </p:sp>
      <p:pic>
        <p:nvPicPr>
          <p:cNvPr id="4" name="Tijdelijke aanduiding voor inhoud 3" descr="sint 1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9512" y="620688"/>
            <a:ext cx="8757729" cy="5832648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975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sint 1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1520" y="188640"/>
            <a:ext cx="8571796" cy="6428847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37937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sint 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1520" y="260648"/>
            <a:ext cx="8640960" cy="6237694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45333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8187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flipH="1">
            <a:off x="3563888" y="274638"/>
            <a:ext cx="216024" cy="1066130"/>
          </a:xfrm>
        </p:spPr>
        <p:txBody>
          <a:bodyPr/>
          <a:lstStyle/>
          <a:p>
            <a:endParaRPr lang="nl-NL" dirty="0"/>
          </a:p>
        </p:txBody>
      </p:sp>
      <p:pic>
        <p:nvPicPr>
          <p:cNvPr id="4" name="Tijdelijke aanduiding voor inhoud 3" descr="sint 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16200000">
            <a:off x="1064565" y="483099"/>
            <a:ext cx="6798844" cy="5832646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748464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6984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15816" y="274638"/>
            <a:ext cx="2232248" cy="994122"/>
          </a:xfrm>
        </p:spPr>
        <p:txBody>
          <a:bodyPr/>
          <a:lstStyle/>
          <a:p>
            <a:endParaRPr lang="nl-NL" dirty="0"/>
          </a:p>
        </p:txBody>
      </p:sp>
      <p:pic>
        <p:nvPicPr>
          <p:cNvPr id="4" name="Tijdelijke aanduiding voor inhoud 3" descr="sint 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16200000">
            <a:off x="1195689" y="1187974"/>
            <a:ext cx="6814089" cy="4525963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604448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9891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03848" y="274638"/>
            <a:ext cx="3600400" cy="994122"/>
          </a:xfrm>
        </p:spPr>
        <p:txBody>
          <a:bodyPr/>
          <a:lstStyle/>
          <a:p>
            <a:endParaRPr lang="nl-NL" dirty="0"/>
          </a:p>
        </p:txBody>
      </p:sp>
      <p:pic>
        <p:nvPicPr>
          <p:cNvPr id="4" name="Tijdelijke aanduiding voor inhoud 3" descr="sint 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27584" y="133874"/>
            <a:ext cx="7583602" cy="6724126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676456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35078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flipV="1">
            <a:off x="1835696" y="1417638"/>
            <a:ext cx="6851104" cy="67146"/>
          </a:xfrm>
        </p:spPr>
        <p:txBody>
          <a:bodyPr>
            <a:normAutofit fontScale="90000"/>
          </a:bodyPr>
          <a:lstStyle/>
          <a:p>
            <a:endParaRPr lang="nl-NL" dirty="0"/>
          </a:p>
        </p:txBody>
      </p:sp>
      <p:pic>
        <p:nvPicPr>
          <p:cNvPr id="4" name="Tijdelijke aanduiding voor inhoud 3" descr="sint 6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9512" y="476672"/>
            <a:ext cx="8748464" cy="5839599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45333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9312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63688" y="1196752"/>
            <a:ext cx="6923112" cy="220886"/>
          </a:xfrm>
        </p:spPr>
        <p:txBody>
          <a:bodyPr>
            <a:normAutofit fontScale="90000"/>
          </a:bodyPr>
          <a:lstStyle/>
          <a:p>
            <a:endParaRPr lang="nl-NL" dirty="0"/>
          </a:p>
        </p:txBody>
      </p:sp>
      <p:pic>
        <p:nvPicPr>
          <p:cNvPr id="4" name="Tijdelijke aanduiding voor inhoud 3" descr="sint 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7504" y="476672"/>
            <a:ext cx="8799552" cy="5851702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45333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33203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Tijdelijke aanduiding voor inhoud 5" descr="sint 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9512" y="404664"/>
            <a:ext cx="8805549" cy="6048672"/>
          </a:xfrm>
        </p:spPr>
      </p:pic>
      <p:pic>
        <p:nvPicPr>
          <p:cNvPr id="4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676456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6391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67944" y="274638"/>
            <a:ext cx="864096" cy="922114"/>
          </a:xfrm>
        </p:spPr>
        <p:txBody>
          <a:bodyPr/>
          <a:lstStyle/>
          <a:p>
            <a:endParaRPr lang="nl-NL" dirty="0"/>
          </a:p>
        </p:txBody>
      </p:sp>
      <p:pic>
        <p:nvPicPr>
          <p:cNvPr id="4" name="Tijdelijke aanduiding voor inhoud 3" descr="sint 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16200000">
            <a:off x="1372544" y="919061"/>
            <a:ext cx="6614937" cy="4968552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532440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7015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-thema">
  <a:themeElements>
    <a:clrScheme name="Concours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0</Words>
  <Application>Microsoft Office PowerPoint</Application>
  <PresentationFormat>Diavoorstelling (4:3)</PresentationFormat>
  <Paragraphs>0</Paragraphs>
  <Slides>12</Slides>
  <Notes>0</Notes>
  <HiddenSlides>0</HiddenSlides>
  <MMClips>12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3" baseType="lpstr">
      <vt:lpstr>Office-thema</vt:lpstr>
      <vt:lpstr>Dia 1</vt:lpstr>
      <vt:lpstr>Dia 2</vt:lpstr>
      <vt:lpstr>Dia 3</vt:lpstr>
      <vt:lpstr>Dia 4</vt:lpstr>
      <vt:lpstr>Dia 5</vt:lpstr>
      <vt:lpstr>Dia 6</vt:lpstr>
      <vt:lpstr>Dia 7</vt:lpstr>
      <vt:lpstr>Dia 8</vt:lpstr>
      <vt:lpstr>Dia 9</vt:lpstr>
      <vt:lpstr>Dia 10</vt:lpstr>
      <vt:lpstr>Dia 11</vt:lpstr>
      <vt:lpstr>Dia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Matt Damon</dc:creator>
  <cp:lastModifiedBy>Matt Damon</cp:lastModifiedBy>
  <cp:revision>5</cp:revision>
  <dcterms:created xsi:type="dcterms:W3CDTF">2010-08-21T07:58:47Z</dcterms:created>
  <dcterms:modified xsi:type="dcterms:W3CDTF">2010-08-23T08:23:07Z</dcterms:modified>
</cp:coreProperties>
</file>