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26A1E-255F-49F6-AF78-42B92FD46F03}" type="datetimeFigureOut">
              <a:rPr lang="nl-NL" smtClean="0"/>
              <a:t>14-8-2014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A9CB7-BAF1-434D-94F5-C4AE1B3F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9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9CB7-BAF1-434D-94F5-C4AE1B3FC55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26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774-86F7-4E05-9C11-F02D4426B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774-86F7-4E05-9C11-F02D4426B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774-86F7-4E05-9C11-F02D4426B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774-86F7-4E05-9C11-F02D4426B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774-86F7-4E05-9C11-F02D4426B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774-86F7-4E05-9C11-F02D4426B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774-86F7-4E05-9C11-F02D4426B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774-86F7-4E05-9C11-F02D4426B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774-86F7-4E05-9C11-F02D4426B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774-86F7-4E05-9C11-F02D4426BC4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F774-86F7-4E05-9C11-F02D4426BC4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0F774-86F7-4E05-9C11-F02D4426BC4B}" type="slidenum">
              <a:rPr lang="nl-NL" smtClean="0"/>
              <a:t>‹nr.›</a:t>
            </a:fld>
            <a:endParaRPr lang="nl-N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microsoft.com/office/2007/relationships/media" Target="../media/media8.wav"/><Relationship Id="rId18" Type="http://schemas.openxmlformats.org/officeDocument/2006/relationships/image" Target="../media/image7.jpg"/><Relationship Id="rId26" Type="http://schemas.openxmlformats.org/officeDocument/2006/relationships/image" Target="../media/image3.png"/><Relationship Id="rId3" Type="http://schemas.microsoft.com/office/2007/relationships/media" Target="../media/media3.wav"/><Relationship Id="rId21" Type="http://schemas.openxmlformats.org/officeDocument/2006/relationships/image" Target="../media/image10.jpg"/><Relationship Id="rId7" Type="http://schemas.microsoft.com/office/2007/relationships/media" Target="../media/media5.wav"/><Relationship Id="rId12" Type="http://schemas.openxmlformats.org/officeDocument/2006/relationships/audio" Target="../media/media7.wav"/><Relationship Id="rId17" Type="http://schemas.openxmlformats.org/officeDocument/2006/relationships/image" Target="../media/image6.png"/><Relationship Id="rId25" Type="http://schemas.openxmlformats.org/officeDocument/2006/relationships/image" Target="../media/image13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microsoft.com/office/2007/relationships/media" Target="../media/media7.wav"/><Relationship Id="rId24" Type="http://schemas.openxmlformats.org/officeDocument/2006/relationships/image" Target="../media/image1.png"/><Relationship Id="rId5" Type="http://schemas.microsoft.com/office/2007/relationships/media" Target="../media/media4.wav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2.png"/><Relationship Id="rId10" Type="http://schemas.openxmlformats.org/officeDocument/2006/relationships/audio" Target="../media/media6.wav"/><Relationship Id="rId19" Type="http://schemas.openxmlformats.org/officeDocument/2006/relationships/image" Target="../media/image8.png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audio" Target="../media/media8.wav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wav"/><Relationship Id="rId13" Type="http://schemas.microsoft.com/office/2007/relationships/media" Target="../media/media15.wav"/><Relationship Id="rId18" Type="http://schemas.openxmlformats.org/officeDocument/2006/relationships/image" Target="../media/image9.png"/><Relationship Id="rId3" Type="http://schemas.microsoft.com/office/2007/relationships/media" Target="../media/media10.wav"/><Relationship Id="rId21" Type="http://schemas.openxmlformats.org/officeDocument/2006/relationships/image" Target="../media/image15.jpg"/><Relationship Id="rId7" Type="http://schemas.microsoft.com/office/2007/relationships/media" Target="../media/media12.wav"/><Relationship Id="rId12" Type="http://schemas.openxmlformats.org/officeDocument/2006/relationships/audio" Target="../media/media14.wav"/><Relationship Id="rId17" Type="http://schemas.openxmlformats.org/officeDocument/2006/relationships/image" Target="../media/image5.png"/><Relationship Id="rId2" Type="http://schemas.openxmlformats.org/officeDocument/2006/relationships/audio" Target="../media/media9.wav"/><Relationship Id="rId16" Type="http://schemas.openxmlformats.org/officeDocument/2006/relationships/image" Target="../media/image14.jpg"/><Relationship Id="rId20" Type="http://schemas.openxmlformats.org/officeDocument/2006/relationships/image" Target="../media/image8.png"/><Relationship Id="rId1" Type="http://schemas.microsoft.com/office/2007/relationships/media" Target="../media/media9.wav"/><Relationship Id="rId6" Type="http://schemas.openxmlformats.org/officeDocument/2006/relationships/audio" Target="../media/media11.wav"/><Relationship Id="rId11" Type="http://schemas.microsoft.com/office/2007/relationships/media" Target="../media/media14.wav"/><Relationship Id="rId24" Type="http://schemas.openxmlformats.org/officeDocument/2006/relationships/image" Target="../media/image3.png"/><Relationship Id="rId5" Type="http://schemas.microsoft.com/office/2007/relationships/media" Target="../media/media11.wav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6.png"/><Relationship Id="rId10" Type="http://schemas.openxmlformats.org/officeDocument/2006/relationships/audio" Target="../media/media13.wav"/><Relationship Id="rId19" Type="http://schemas.openxmlformats.org/officeDocument/2006/relationships/image" Target="../media/image10.jpg"/><Relationship Id="rId4" Type="http://schemas.openxmlformats.org/officeDocument/2006/relationships/audio" Target="../media/media10.wav"/><Relationship Id="rId9" Type="http://schemas.microsoft.com/office/2007/relationships/media" Target="../media/media13.wav"/><Relationship Id="rId14" Type="http://schemas.openxmlformats.org/officeDocument/2006/relationships/audio" Target="../media/media15.wav"/><Relationship Id="rId2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wav"/><Relationship Id="rId13" Type="http://schemas.microsoft.com/office/2007/relationships/media" Target="../media/media22.wav"/><Relationship Id="rId18" Type="http://schemas.openxmlformats.org/officeDocument/2006/relationships/image" Target="../media/image18.jpg"/><Relationship Id="rId3" Type="http://schemas.microsoft.com/office/2007/relationships/media" Target="../media/media17.wav"/><Relationship Id="rId21" Type="http://schemas.openxmlformats.org/officeDocument/2006/relationships/image" Target="../media/image20.png"/><Relationship Id="rId7" Type="http://schemas.microsoft.com/office/2007/relationships/media" Target="../media/media19.wav"/><Relationship Id="rId12" Type="http://schemas.openxmlformats.org/officeDocument/2006/relationships/audio" Target="../media/media21.wav"/><Relationship Id="rId17" Type="http://schemas.openxmlformats.org/officeDocument/2006/relationships/image" Target="../media/image17.png"/><Relationship Id="rId25" Type="http://schemas.openxmlformats.org/officeDocument/2006/relationships/image" Target="../media/image4.png"/><Relationship Id="rId2" Type="http://schemas.openxmlformats.org/officeDocument/2006/relationships/audio" Target="../media/media16.wav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microsoft.com/office/2007/relationships/media" Target="../media/media16.wav"/><Relationship Id="rId6" Type="http://schemas.openxmlformats.org/officeDocument/2006/relationships/audio" Target="../media/media18.wav"/><Relationship Id="rId11" Type="http://schemas.microsoft.com/office/2007/relationships/media" Target="../media/media21.wav"/><Relationship Id="rId24" Type="http://schemas.openxmlformats.org/officeDocument/2006/relationships/image" Target="../media/image21.png"/><Relationship Id="rId5" Type="http://schemas.microsoft.com/office/2007/relationships/media" Target="../media/media18.wav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6.png"/><Relationship Id="rId10" Type="http://schemas.openxmlformats.org/officeDocument/2006/relationships/audio" Target="../media/media20.wav"/><Relationship Id="rId19" Type="http://schemas.openxmlformats.org/officeDocument/2006/relationships/image" Target="../media/image7.jpg"/><Relationship Id="rId4" Type="http://schemas.openxmlformats.org/officeDocument/2006/relationships/audio" Target="../media/media17.wav"/><Relationship Id="rId9" Type="http://schemas.microsoft.com/office/2007/relationships/media" Target="../media/media20.wav"/><Relationship Id="rId14" Type="http://schemas.openxmlformats.org/officeDocument/2006/relationships/audio" Target="../media/media22.wav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wav"/><Relationship Id="rId13" Type="http://schemas.microsoft.com/office/2007/relationships/media" Target="../media/media29.wav"/><Relationship Id="rId18" Type="http://schemas.openxmlformats.org/officeDocument/2006/relationships/image" Target="../media/image18.jpg"/><Relationship Id="rId3" Type="http://schemas.microsoft.com/office/2007/relationships/media" Target="../media/media24.wav"/><Relationship Id="rId21" Type="http://schemas.openxmlformats.org/officeDocument/2006/relationships/image" Target="../media/image10.jpg"/><Relationship Id="rId7" Type="http://schemas.microsoft.com/office/2007/relationships/media" Target="../media/media26.wav"/><Relationship Id="rId12" Type="http://schemas.openxmlformats.org/officeDocument/2006/relationships/audio" Target="../media/media28.wav"/><Relationship Id="rId17" Type="http://schemas.openxmlformats.org/officeDocument/2006/relationships/image" Target="../media/image23.jpg"/><Relationship Id="rId2" Type="http://schemas.openxmlformats.org/officeDocument/2006/relationships/audio" Target="../media/media23.wav"/><Relationship Id="rId16" Type="http://schemas.openxmlformats.org/officeDocument/2006/relationships/image" Target="../media/image22.png"/><Relationship Id="rId20" Type="http://schemas.openxmlformats.org/officeDocument/2006/relationships/image" Target="../media/image25.jpg"/><Relationship Id="rId1" Type="http://schemas.microsoft.com/office/2007/relationships/media" Target="../media/media23.wav"/><Relationship Id="rId6" Type="http://schemas.openxmlformats.org/officeDocument/2006/relationships/audio" Target="../media/media25.wav"/><Relationship Id="rId11" Type="http://schemas.microsoft.com/office/2007/relationships/media" Target="../media/media28.wav"/><Relationship Id="rId24" Type="http://schemas.openxmlformats.org/officeDocument/2006/relationships/image" Target="../media/image2.png"/><Relationship Id="rId5" Type="http://schemas.microsoft.com/office/2007/relationships/media" Target="../media/media25.wav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21.png"/><Relationship Id="rId10" Type="http://schemas.openxmlformats.org/officeDocument/2006/relationships/audio" Target="../media/media27.wav"/><Relationship Id="rId19" Type="http://schemas.openxmlformats.org/officeDocument/2006/relationships/image" Target="../media/image24.jpg"/><Relationship Id="rId4" Type="http://schemas.openxmlformats.org/officeDocument/2006/relationships/audio" Target="../media/media24.wav"/><Relationship Id="rId9" Type="http://schemas.microsoft.com/office/2007/relationships/media" Target="../media/media27.wav"/><Relationship Id="rId14" Type="http://schemas.openxmlformats.org/officeDocument/2006/relationships/audio" Target="../media/media29.wav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wav"/><Relationship Id="rId13" Type="http://schemas.microsoft.com/office/2007/relationships/media" Target="../media/media36.wav"/><Relationship Id="rId18" Type="http://schemas.openxmlformats.org/officeDocument/2006/relationships/image" Target="../media/image28.jpg"/><Relationship Id="rId3" Type="http://schemas.microsoft.com/office/2007/relationships/media" Target="../media/media31.wav"/><Relationship Id="rId21" Type="http://schemas.openxmlformats.org/officeDocument/2006/relationships/image" Target="../media/image31.jpg"/><Relationship Id="rId7" Type="http://schemas.microsoft.com/office/2007/relationships/media" Target="../media/media33.wav"/><Relationship Id="rId12" Type="http://schemas.openxmlformats.org/officeDocument/2006/relationships/audio" Target="../media/media35.wav"/><Relationship Id="rId17" Type="http://schemas.openxmlformats.org/officeDocument/2006/relationships/image" Target="../media/image27.jpg"/><Relationship Id="rId2" Type="http://schemas.openxmlformats.org/officeDocument/2006/relationships/audio" Target="../media/media30.wav"/><Relationship Id="rId16" Type="http://schemas.openxmlformats.org/officeDocument/2006/relationships/image" Target="../media/image26.jpeg"/><Relationship Id="rId20" Type="http://schemas.openxmlformats.org/officeDocument/2006/relationships/image" Target="../media/image30.jpg"/><Relationship Id="rId1" Type="http://schemas.microsoft.com/office/2007/relationships/media" Target="../media/media30.wav"/><Relationship Id="rId6" Type="http://schemas.openxmlformats.org/officeDocument/2006/relationships/audio" Target="../media/media32.wav"/><Relationship Id="rId11" Type="http://schemas.microsoft.com/office/2007/relationships/media" Target="../media/media35.wav"/><Relationship Id="rId5" Type="http://schemas.microsoft.com/office/2007/relationships/media" Target="../media/media32.wav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.png"/><Relationship Id="rId10" Type="http://schemas.openxmlformats.org/officeDocument/2006/relationships/audio" Target="../media/media34.wav"/><Relationship Id="rId19" Type="http://schemas.openxmlformats.org/officeDocument/2006/relationships/image" Target="../media/image29.jpg"/><Relationship Id="rId4" Type="http://schemas.openxmlformats.org/officeDocument/2006/relationships/audio" Target="../media/media31.wav"/><Relationship Id="rId9" Type="http://schemas.microsoft.com/office/2007/relationships/media" Target="../media/media34.wav"/><Relationship Id="rId14" Type="http://schemas.openxmlformats.org/officeDocument/2006/relationships/audio" Target="../media/media36.wav"/><Relationship Id="rId2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wav"/><Relationship Id="rId13" Type="http://schemas.microsoft.com/office/2007/relationships/media" Target="../media/media43.wav"/><Relationship Id="rId18" Type="http://schemas.openxmlformats.org/officeDocument/2006/relationships/image" Target="../media/image33.jpg"/><Relationship Id="rId3" Type="http://schemas.microsoft.com/office/2007/relationships/media" Target="../media/media38.wav"/><Relationship Id="rId21" Type="http://schemas.openxmlformats.org/officeDocument/2006/relationships/image" Target="../media/image36.png"/><Relationship Id="rId7" Type="http://schemas.microsoft.com/office/2007/relationships/media" Target="../media/media40.wav"/><Relationship Id="rId12" Type="http://schemas.openxmlformats.org/officeDocument/2006/relationships/audio" Target="../media/media42.wav"/><Relationship Id="rId17" Type="http://schemas.openxmlformats.org/officeDocument/2006/relationships/image" Target="../media/image32.png"/><Relationship Id="rId25" Type="http://schemas.openxmlformats.org/officeDocument/2006/relationships/image" Target="../media/image37.png"/><Relationship Id="rId2" Type="http://schemas.openxmlformats.org/officeDocument/2006/relationships/audio" Target="../media/media37.wav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35.jpg"/><Relationship Id="rId1" Type="http://schemas.microsoft.com/office/2007/relationships/media" Target="../media/media37.wav"/><Relationship Id="rId6" Type="http://schemas.openxmlformats.org/officeDocument/2006/relationships/audio" Target="../media/media39.wav"/><Relationship Id="rId11" Type="http://schemas.microsoft.com/office/2007/relationships/media" Target="../media/media42.wav"/><Relationship Id="rId24" Type="http://schemas.openxmlformats.org/officeDocument/2006/relationships/image" Target="../media/image1.png"/><Relationship Id="rId5" Type="http://schemas.microsoft.com/office/2007/relationships/media" Target="../media/media39.wav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2.png"/><Relationship Id="rId10" Type="http://schemas.openxmlformats.org/officeDocument/2006/relationships/audio" Target="../media/media41.wav"/><Relationship Id="rId19" Type="http://schemas.openxmlformats.org/officeDocument/2006/relationships/image" Target="../media/image34.png"/><Relationship Id="rId4" Type="http://schemas.openxmlformats.org/officeDocument/2006/relationships/audio" Target="../media/media38.wav"/><Relationship Id="rId9" Type="http://schemas.microsoft.com/office/2007/relationships/media" Target="../media/media41.wav"/><Relationship Id="rId14" Type="http://schemas.openxmlformats.org/officeDocument/2006/relationships/audio" Target="../media/media43.wav"/><Relationship Id="rId22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7.wav"/><Relationship Id="rId13" Type="http://schemas.microsoft.com/office/2007/relationships/media" Target="../media/media50.wav"/><Relationship Id="rId18" Type="http://schemas.openxmlformats.org/officeDocument/2006/relationships/image" Target="../media/image40.jpg"/><Relationship Id="rId3" Type="http://schemas.microsoft.com/office/2007/relationships/media" Target="../media/media45.wav"/><Relationship Id="rId21" Type="http://schemas.openxmlformats.org/officeDocument/2006/relationships/image" Target="../media/image42.jpg"/><Relationship Id="rId7" Type="http://schemas.microsoft.com/office/2007/relationships/media" Target="../media/media47.wav"/><Relationship Id="rId12" Type="http://schemas.openxmlformats.org/officeDocument/2006/relationships/audio" Target="../media/media49.wav"/><Relationship Id="rId17" Type="http://schemas.openxmlformats.org/officeDocument/2006/relationships/image" Target="../media/image39.jpg"/><Relationship Id="rId2" Type="http://schemas.openxmlformats.org/officeDocument/2006/relationships/audio" Target="../media/media44.wav"/><Relationship Id="rId16" Type="http://schemas.openxmlformats.org/officeDocument/2006/relationships/image" Target="../media/image38.jpg"/><Relationship Id="rId20" Type="http://schemas.openxmlformats.org/officeDocument/2006/relationships/image" Target="../media/image18.jpg"/><Relationship Id="rId1" Type="http://schemas.microsoft.com/office/2007/relationships/media" Target="../media/media44.wav"/><Relationship Id="rId6" Type="http://schemas.openxmlformats.org/officeDocument/2006/relationships/audio" Target="../media/media46.wav"/><Relationship Id="rId11" Type="http://schemas.microsoft.com/office/2007/relationships/media" Target="../media/media49.wav"/><Relationship Id="rId24" Type="http://schemas.openxmlformats.org/officeDocument/2006/relationships/image" Target="../media/image43.png"/><Relationship Id="rId5" Type="http://schemas.microsoft.com/office/2007/relationships/media" Target="../media/media46.wav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2.png"/><Relationship Id="rId10" Type="http://schemas.openxmlformats.org/officeDocument/2006/relationships/audio" Target="../media/media48.wav"/><Relationship Id="rId19" Type="http://schemas.openxmlformats.org/officeDocument/2006/relationships/image" Target="../media/image41.jpg"/><Relationship Id="rId4" Type="http://schemas.openxmlformats.org/officeDocument/2006/relationships/audio" Target="../media/media45.wav"/><Relationship Id="rId9" Type="http://schemas.microsoft.com/office/2007/relationships/media" Target="../media/media48.wav"/><Relationship Id="rId14" Type="http://schemas.openxmlformats.org/officeDocument/2006/relationships/audio" Target="../media/media50.wav"/><Relationship Id="rId2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1.wav"/><Relationship Id="rId1" Type="http://schemas.microsoft.com/office/2007/relationships/media" Target="../media/media51.wav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hoort er niet bij?</a:t>
            </a:r>
            <a:endParaRPr lang="nl-NL" dirty="0"/>
          </a:p>
        </p:txBody>
      </p:sp>
      <p:sp>
        <p:nvSpPr>
          <p:cNvPr id="7" name="PIJL-RECHTS 6">
            <a:hlinkClick r:id="" action="ppaction://hlinkshowjump?jump=nextslide"/>
          </p:cNvPr>
          <p:cNvSpPr/>
          <p:nvPr/>
        </p:nvSpPr>
        <p:spPr>
          <a:xfrm>
            <a:off x="7501738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1537" y="5968328"/>
            <a:ext cx="609600" cy="6096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9" y="2484120"/>
            <a:ext cx="2476846" cy="18195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67" y="2484120"/>
            <a:ext cx="2438741" cy="183858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2533525"/>
            <a:ext cx="2448267" cy="179095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75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Wat hoort niet in de </a:t>
            </a:r>
            <a:r>
              <a:rPr lang="nl-NL" dirty="0" err="1" smtClean="0"/>
              <a:t>huishoek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8" y="2357436"/>
            <a:ext cx="1800000" cy="18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49344"/>
            <a:ext cx="1800000" cy="18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8" y="4653136"/>
            <a:ext cx="2845161" cy="126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1800000" cy="18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4" y="4005064"/>
            <a:ext cx="1800000" cy="180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113136"/>
            <a:ext cx="1800000" cy="1800000"/>
          </a:xfrm>
          <a:prstGeom prst="rect">
            <a:avLst/>
          </a:prstGeom>
        </p:spPr>
      </p:pic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7733817" y="62642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9428" y="1803698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71675" y="4157436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657600" y="1161304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921348" y="1139744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962400" y="3389586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616548" y="3429000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67544" y="5896967"/>
            <a:ext cx="609600" cy="6096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8" y="100387"/>
            <a:ext cx="2259314" cy="1703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203028" y="6019204"/>
            <a:ext cx="5256399" cy="365125"/>
          </a:xfrm>
        </p:spPr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8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2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5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1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9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3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3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61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5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9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3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3432" y="691919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   Wat hoort niet in de </a:t>
            </a:r>
            <a:r>
              <a:rPr lang="nl-NL" dirty="0" err="1" smtClean="0"/>
              <a:t>huishoek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6" b="25613"/>
          <a:stretch/>
        </p:blipFill>
        <p:spPr>
          <a:xfrm>
            <a:off x="575369" y="2636381"/>
            <a:ext cx="2143125" cy="11360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r="12505"/>
          <a:stretch/>
        </p:blipFill>
        <p:spPr>
          <a:xfrm>
            <a:off x="3635896" y="2049229"/>
            <a:ext cx="1537855" cy="2143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9" b="15954"/>
          <a:stretch/>
        </p:blipFill>
        <p:spPr>
          <a:xfrm>
            <a:off x="6154544" y="2299855"/>
            <a:ext cx="2143125" cy="15378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5" y="4243011"/>
            <a:ext cx="2143125" cy="21431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9" b="24187"/>
          <a:stretch/>
        </p:blipFill>
        <p:spPr>
          <a:xfrm>
            <a:off x="6154544" y="4192354"/>
            <a:ext cx="2143125" cy="108065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2" b="5964"/>
          <a:stretch/>
        </p:blipFill>
        <p:spPr>
          <a:xfrm>
            <a:off x="3267961" y="4732681"/>
            <a:ext cx="2619375" cy="1307901"/>
          </a:xfrm>
          <a:prstGeom prst="rect">
            <a:avLst/>
          </a:prstGeom>
        </p:spPr>
      </p:pic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7668344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0569" y="6040582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267961" y="4123081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75369" y="1995055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572761" y="1311594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154544" y="1690255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65675" y="3496044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154544" y="3513481"/>
            <a:ext cx="609600" cy="6096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3" y="156473"/>
            <a:ext cx="2132007" cy="16073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2901149" y="6386136"/>
            <a:ext cx="5256399" cy="365125"/>
          </a:xfrm>
        </p:spPr>
        <p:txBody>
          <a:bodyPr/>
          <a:lstStyle/>
          <a:p>
            <a:r>
              <a:rPr lang="nl-NL" dirty="0" err="1" smtClean="0"/>
              <a:t>digibordpeuters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60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4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7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3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64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66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8887" y="705004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Wat hoort niet in de </a:t>
            </a:r>
            <a:r>
              <a:rPr lang="nl-NL" dirty="0" err="1" smtClean="0"/>
              <a:t>bouwhoek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143140"/>
            <a:ext cx="2704918" cy="18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10" y="3943141"/>
            <a:ext cx="2700000" cy="14109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3" y="4312518"/>
            <a:ext cx="2421053" cy="180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20" y="2143141"/>
            <a:ext cx="2700000" cy="119571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43141"/>
            <a:ext cx="1800000" cy="1800000"/>
          </a:xfrm>
          <a:prstGeom prst="rect">
            <a:avLst/>
          </a:prstGeom>
        </p:spPr>
      </p:pic>
      <p:sp>
        <p:nvSpPr>
          <p:cNvPr id="9" name="PIJL-RECHTS 8">
            <a:hlinkClick r:id="" action="ppaction://hlinkshowjump?jump=nextslide"/>
          </p:cNvPr>
          <p:cNvSpPr/>
          <p:nvPr/>
        </p:nvSpPr>
        <p:spPr>
          <a:xfrm>
            <a:off x="7544810" y="60670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19" r="6525" b="6360"/>
          <a:stretch/>
        </p:blipFill>
        <p:spPr>
          <a:xfrm>
            <a:off x="3131840" y="4312518"/>
            <a:ext cx="2683639" cy="18000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08718" y="3632115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641834" y="1446830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077169" y="1423182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198095" y="3338854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206828" y="3333540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21920" y="1688568"/>
            <a:ext cx="609600" cy="609600"/>
          </a:xfrm>
          <a:prstGeom prst="rect">
            <a:avLst/>
          </a:prstGeom>
        </p:spPr>
      </p:pic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83051" y="6073104"/>
            <a:ext cx="609600" cy="6096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7" y="147239"/>
            <a:ext cx="2232366" cy="16330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>
          <a:xfrm>
            <a:off x="3159623" y="6309320"/>
            <a:ext cx="5256399" cy="365125"/>
          </a:xfrm>
        </p:spPr>
        <p:txBody>
          <a:bodyPr/>
          <a:lstStyle/>
          <a:p>
            <a:r>
              <a:rPr lang="nl-NL" dirty="0" err="1" smtClean="0"/>
              <a:t>digibordpeuters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71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0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4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7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67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3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2844" y="620688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Wat hoort niet in de puzzelkast?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9" y="2060848"/>
            <a:ext cx="2267999" cy="18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00" y="2060848"/>
            <a:ext cx="2400000" cy="18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" y="4164350"/>
            <a:ext cx="2421053" cy="180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00" y="4164350"/>
            <a:ext cx="2400000" cy="18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84" y="2060848"/>
            <a:ext cx="2400000" cy="180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84" y="4164350"/>
            <a:ext cx="1800000" cy="1800000"/>
          </a:xfrm>
          <a:prstGeom prst="rect">
            <a:avLst/>
          </a:prstGeom>
        </p:spPr>
      </p:pic>
      <p:sp>
        <p:nvSpPr>
          <p:cNvPr id="11" name="PIJL-RECHTS 10">
            <a:hlinkClick r:id="" action="ppaction://hlinkshowjump?jump=nextslide"/>
          </p:cNvPr>
          <p:cNvSpPr/>
          <p:nvPr/>
        </p:nvSpPr>
        <p:spPr>
          <a:xfrm>
            <a:off x="6156176" y="62915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19008" y="1459131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98731" y="1271048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159018" y="1408503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79511" y="3499945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67200" y="3594164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035780" y="3523593"/>
            <a:ext cx="609600" cy="609600"/>
          </a:xfrm>
          <a:prstGeom prst="rect">
            <a:avLst/>
          </a:prstGeom>
        </p:spPr>
      </p:pic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50540" y="6158660"/>
            <a:ext cx="609600" cy="6096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6971"/>
            <a:ext cx="2101340" cy="1543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>
          <a:xfrm>
            <a:off x="3112370" y="6280897"/>
            <a:ext cx="5256399" cy="365125"/>
          </a:xfrm>
        </p:spPr>
        <p:txBody>
          <a:bodyPr/>
          <a:lstStyle/>
          <a:p>
            <a:r>
              <a:rPr lang="nl-NL" dirty="0" err="1" smtClean="0"/>
              <a:t>digibordpeuters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39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4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1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61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8887" y="620688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Wat hoort niet in de </a:t>
            </a:r>
            <a:r>
              <a:rPr lang="nl-NL" dirty="0" err="1" smtClean="0"/>
              <a:t>leeshoek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3" name="Tijdelijke aanduiding voor inhoud 3" descr="5 - kopi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9006" y="404665"/>
            <a:ext cx="2160000" cy="14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6" y="2411362"/>
            <a:ext cx="1620000" cy="162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2255080"/>
            <a:ext cx="1620000" cy="159849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355846"/>
            <a:ext cx="1620000" cy="162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6" y="4377041"/>
            <a:ext cx="1620000" cy="1863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4385328"/>
            <a:ext cx="1620000" cy="20532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98541"/>
            <a:ext cx="1620000" cy="1620000"/>
          </a:xfrm>
          <a:prstGeom prst="rect">
            <a:avLst/>
          </a:prstGeom>
        </p:spPr>
      </p:pic>
      <p:sp>
        <p:nvSpPr>
          <p:cNvPr id="11" name="PIJL-RECHTS 10">
            <a:hlinkClick r:id="" action="ppaction://hlinkshowjump?jump=nextslide"/>
          </p:cNvPr>
          <p:cNvSpPr/>
          <p:nvPr/>
        </p:nvSpPr>
        <p:spPr>
          <a:xfrm>
            <a:off x="7956376" y="62400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660232" y="1700659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54206" y="3548771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657600" y="3726562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660232" y="3726562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79006" y="6115073"/>
            <a:ext cx="609600" cy="609600"/>
          </a:xfrm>
          <a:prstGeom prst="rect">
            <a:avLst/>
          </a:prstGeom>
        </p:spPr>
      </p:pic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91206" y="1746246"/>
            <a:ext cx="609600" cy="609600"/>
          </a:xfrm>
          <a:prstGeom prst="rect">
            <a:avLst/>
          </a:prstGeom>
        </p:spPr>
      </p:pic>
      <p:pic>
        <p:nvPicPr>
          <p:cNvPr id="20" name="Opgenomen gelu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679981" y="1645480"/>
            <a:ext cx="609600" cy="6096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>
          <a:xfrm>
            <a:off x="3627755" y="6469321"/>
            <a:ext cx="5256399" cy="365125"/>
          </a:xfrm>
        </p:spPr>
        <p:txBody>
          <a:bodyPr/>
          <a:lstStyle/>
          <a:p>
            <a:r>
              <a:rPr lang="nl-NL" dirty="0" err="1" smtClean="0"/>
              <a:t>digibordpeuters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359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2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5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6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5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018887" y="692696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Wat hoort er niet bij het verven?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3" y="2520294"/>
            <a:ext cx="1800000" cy="134826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89" y="2517384"/>
            <a:ext cx="1800000" cy="118267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8886"/>
            <a:ext cx="1800000" cy="15196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96" y="4652841"/>
            <a:ext cx="1800000" cy="135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54" y="4654574"/>
            <a:ext cx="1800000" cy="134826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3" y="4653136"/>
            <a:ext cx="1800000" cy="1350000"/>
          </a:xfrm>
          <a:prstGeom prst="rect">
            <a:avLst/>
          </a:prstGeom>
        </p:spPr>
      </p:pic>
      <p:sp>
        <p:nvSpPr>
          <p:cNvPr id="14" name="PIJL-RECHTS 13">
            <a:hlinkClick r:id="" action="ppaction://hlinkshowjump?jump=nextslide"/>
          </p:cNvPr>
          <p:cNvSpPr/>
          <p:nvPr/>
        </p:nvSpPr>
        <p:spPr>
          <a:xfrm>
            <a:off x="7682996" y="61946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13257" y="1761406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690562" y="1761406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387966" y="1628800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639708" y="3868561"/>
            <a:ext cx="609600" cy="609600"/>
          </a:xfrm>
          <a:prstGeom prst="rect">
            <a:avLst/>
          </a:prstGeom>
        </p:spPr>
      </p:pic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13257" y="3868561"/>
            <a:ext cx="609600" cy="609600"/>
          </a:xfrm>
          <a:prstGeom prst="rect">
            <a:avLst/>
          </a:prstGeom>
        </p:spPr>
      </p:pic>
      <p:pic>
        <p:nvPicPr>
          <p:cNvPr id="20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562996" y="3876444"/>
            <a:ext cx="609600" cy="609600"/>
          </a:xfrm>
          <a:prstGeom prst="rect">
            <a:avLst/>
          </a:prstGeom>
        </p:spPr>
      </p:pic>
      <p:pic>
        <p:nvPicPr>
          <p:cNvPr id="21" name="Opgenomen gelu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82485" y="6046076"/>
            <a:ext cx="609600" cy="6096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5" y="197046"/>
            <a:ext cx="1886213" cy="14575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437858" y="6314199"/>
            <a:ext cx="5256399" cy="365125"/>
          </a:xfrm>
        </p:spPr>
        <p:txBody>
          <a:bodyPr/>
          <a:lstStyle/>
          <a:p>
            <a:r>
              <a:rPr lang="nl-NL" dirty="0" err="1" smtClean="0"/>
              <a:t>digibordpeuters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89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835"/>
    </mc:Choice>
    <mc:Fallback xmlns="">
      <p:transition spd="slow" advClick="0" advTm="44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7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7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1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94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64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Wat is geen buitenspeelgoed?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4" r="13672"/>
          <a:stretch/>
        </p:blipFill>
        <p:spPr>
          <a:xfrm>
            <a:off x="6084168" y="2033619"/>
            <a:ext cx="1800000" cy="205188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7" y="2735506"/>
            <a:ext cx="1800000" cy="135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63" y="4653136"/>
            <a:ext cx="1800000" cy="135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7" y="4652527"/>
            <a:ext cx="1800000" cy="135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64868"/>
            <a:ext cx="1800000" cy="1338268"/>
          </a:xfrm>
          <a:prstGeom prst="rect">
            <a:avLst/>
          </a:prstGeom>
        </p:spPr>
      </p:pic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7740352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35506"/>
            <a:ext cx="1800000" cy="13500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54899" y="599464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01437" y="2125906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563888" y="2041502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104263" y="1410749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21411" y="4042927"/>
            <a:ext cx="609600" cy="609600"/>
          </a:xfrm>
          <a:prstGeom prst="rect">
            <a:avLst/>
          </a:prstGeom>
        </p:spPr>
      </p:pic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657600" y="4042927"/>
            <a:ext cx="609600" cy="609600"/>
          </a:xfrm>
          <a:prstGeom prst="rect">
            <a:avLst/>
          </a:prstGeom>
        </p:spPr>
      </p:pic>
      <p:pic>
        <p:nvPicPr>
          <p:cNvPr id="20" name="Opgenomen gelu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054884" y="3861048"/>
            <a:ext cx="609600" cy="6096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" y="287324"/>
            <a:ext cx="2156861" cy="1619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14-8-2014</a:t>
            </a:r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>
          <a:xfrm>
            <a:off x="3482710" y="6377479"/>
            <a:ext cx="5256399" cy="365125"/>
          </a:xfrm>
        </p:spPr>
        <p:txBody>
          <a:bodyPr/>
          <a:lstStyle/>
          <a:p>
            <a:r>
              <a:rPr lang="nl-NL" dirty="0" err="1" smtClean="0"/>
              <a:t>digibordpeuters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27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3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9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5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3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79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6021288"/>
            <a:ext cx="609600" cy="609600"/>
          </a:xfrm>
          <a:prstGeom prst="rect">
            <a:avLst/>
          </a:prstGeom>
        </p:spPr>
      </p:pic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84368" y="5738689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" r="2350" b="4326"/>
          <a:stretch/>
        </p:blipFill>
        <p:spPr>
          <a:xfrm>
            <a:off x="1149152" y="980728"/>
            <a:ext cx="6447184" cy="4063317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788024" y="6326088"/>
            <a:ext cx="2133600" cy="365125"/>
          </a:xfrm>
        </p:spPr>
        <p:txBody>
          <a:bodyPr/>
          <a:lstStyle/>
          <a:p>
            <a:r>
              <a:rPr lang="nl-NL" dirty="0" smtClean="0"/>
              <a:t>14-8-2014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275856" y="6259897"/>
            <a:ext cx="5256399" cy="365125"/>
          </a:xfrm>
        </p:spPr>
        <p:txBody>
          <a:bodyPr/>
          <a:lstStyle/>
          <a:p>
            <a:r>
              <a:rPr lang="nl-NL" dirty="0" err="1" smtClean="0"/>
              <a:t>digibordpeuters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50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Zomer</Template>
  <TotalTime>352</TotalTime>
  <Words>73</Words>
  <Application>Microsoft Office PowerPoint</Application>
  <PresentationFormat>Diavoorstelling (4:3)</PresentationFormat>
  <Paragraphs>26</Paragraphs>
  <Slides>9</Slides>
  <Notes>1</Notes>
  <HiddenSlides>0</HiddenSlides>
  <MMClips>51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Summer</vt:lpstr>
      <vt:lpstr>Wat hoort er niet bij?</vt:lpstr>
      <vt:lpstr>Wat hoort niet in de huishoek?</vt:lpstr>
      <vt:lpstr>   Wat hoort niet in de huishoek?</vt:lpstr>
      <vt:lpstr>Wat hoort niet in de bouwhoek?</vt:lpstr>
      <vt:lpstr>Wat hoort niet in de puzzelkast?</vt:lpstr>
      <vt:lpstr>Wat hoort niet in de leeshoek?</vt:lpstr>
      <vt:lpstr>Wat hoort er niet bij het verven?</vt:lpstr>
      <vt:lpstr>Wat is geen buitenspeelgoed?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hoort er niet bij?</dc:title>
  <dc:creator>Annie</dc:creator>
  <cp:lastModifiedBy>Annie</cp:lastModifiedBy>
  <cp:revision>22</cp:revision>
  <dcterms:created xsi:type="dcterms:W3CDTF">2014-07-07T10:18:14Z</dcterms:created>
  <dcterms:modified xsi:type="dcterms:W3CDTF">2014-08-14T20:30:42Z</dcterms:modified>
</cp:coreProperties>
</file>