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1" r:id="rId6"/>
    <p:sldId id="260" r:id="rId7"/>
    <p:sldId id="262" r:id="rId8"/>
    <p:sldId id="263" r:id="rId9"/>
    <p:sldId id="264" r:id="rId10"/>
    <p:sldId id="266" r:id="rId11"/>
    <p:sldId id="267" r:id="rId12"/>
    <p:sldId id="268" r:id="rId13"/>
    <p:sldId id="269" r:id="rId14"/>
    <p:sldId id="270"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AABCA-D039-48E6-A50E-62900AE227A5}" type="datetimeFigureOut">
              <a:rPr lang="nl-NL" smtClean="0"/>
              <a:t>13-4-2014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E338F7-4428-4C91-ABC4-74140241D223}" type="slidenum">
              <a:rPr lang="nl-NL" smtClean="0"/>
              <a:t>‹nr.›</a:t>
            </a:fld>
            <a:endParaRPr lang="nl-NL"/>
          </a:p>
        </p:txBody>
      </p:sp>
    </p:spTree>
    <p:extLst>
      <p:ext uri="{BB962C8B-B14F-4D97-AF65-F5344CB8AC3E}">
        <p14:creationId xmlns:p14="http://schemas.microsoft.com/office/powerpoint/2010/main" val="347806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r>
              <a:rPr lang="nl-NL" smtClean="0"/>
              <a:t>13-4-2014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251730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13-4-2014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315880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13-4-2014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54155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13-4-2014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366637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r>
              <a:rPr lang="nl-NL" smtClean="0"/>
              <a:t>13-4-2014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373608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r>
              <a:rPr lang="nl-NL" smtClean="0"/>
              <a:t>13-4-2014</a:t>
            </a:r>
            <a:endParaRPr lang="nl-NL"/>
          </a:p>
        </p:txBody>
      </p:sp>
      <p:sp>
        <p:nvSpPr>
          <p:cNvPr id="6" name="Tijdelijke aanduiding voor voettekst 5"/>
          <p:cNvSpPr>
            <a:spLocks noGrp="1"/>
          </p:cNvSpPr>
          <p:nvPr>
            <p:ph type="ftr" sz="quarter" idx="11"/>
          </p:nvPr>
        </p:nvSpPr>
        <p:spPr/>
        <p:txBody>
          <a:bodyPr/>
          <a:lstStyle/>
          <a:p>
            <a:r>
              <a:rPr lang="nl-NL" smtClean="0"/>
              <a:t>digibordpeuters</a:t>
            </a:r>
            <a:endParaRPr lang="nl-NL"/>
          </a:p>
        </p:txBody>
      </p:sp>
      <p:sp>
        <p:nvSpPr>
          <p:cNvPr id="7" name="Tijdelijke aanduiding voor dianummer 6"/>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185123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r>
              <a:rPr lang="nl-NL" smtClean="0"/>
              <a:t>13-4-2014</a:t>
            </a:r>
            <a:endParaRPr lang="nl-NL"/>
          </a:p>
        </p:txBody>
      </p:sp>
      <p:sp>
        <p:nvSpPr>
          <p:cNvPr id="8" name="Tijdelijke aanduiding voor voettekst 7"/>
          <p:cNvSpPr>
            <a:spLocks noGrp="1"/>
          </p:cNvSpPr>
          <p:nvPr>
            <p:ph type="ftr" sz="quarter" idx="11"/>
          </p:nvPr>
        </p:nvSpPr>
        <p:spPr/>
        <p:txBody>
          <a:bodyPr/>
          <a:lstStyle/>
          <a:p>
            <a:r>
              <a:rPr lang="nl-NL" smtClean="0"/>
              <a:t>digibordpeuters</a:t>
            </a:r>
            <a:endParaRPr lang="nl-NL"/>
          </a:p>
        </p:txBody>
      </p:sp>
      <p:sp>
        <p:nvSpPr>
          <p:cNvPr id="9" name="Tijdelijke aanduiding voor dianummer 8"/>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17382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r>
              <a:rPr lang="nl-NL" smtClean="0"/>
              <a:t>13-4-2014</a:t>
            </a:r>
            <a:endParaRPr lang="nl-NL"/>
          </a:p>
        </p:txBody>
      </p:sp>
      <p:sp>
        <p:nvSpPr>
          <p:cNvPr id="4" name="Tijdelijke aanduiding voor voettekst 3"/>
          <p:cNvSpPr>
            <a:spLocks noGrp="1"/>
          </p:cNvSpPr>
          <p:nvPr>
            <p:ph type="ftr" sz="quarter" idx="11"/>
          </p:nvPr>
        </p:nvSpPr>
        <p:spPr/>
        <p:txBody>
          <a:bodyPr/>
          <a:lstStyle/>
          <a:p>
            <a:r>
              <a:rPr lang="nl-NL" smtClean="0"/>
              <a:t>digibordpeuters</a:t>
            </a:r>
            <a:endParaRPr lang="nl-NL"/>
          </a:p>
        </p:txBody>
      </p:sp>
      <p:sp>
        <p:nvSpPr>
          <p:cNvPr id="5" name="Tijdelijke aanduiding voor dianummer 4"/>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329194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13-4-2014</a:t>
            </a:r>
            <a:endParaRPr lang="nl-NL"/>
          </a:p>
        </p:txBody>
      </p:sp>
      <p:sp>
        <p:nvSpPr>
          <p:cNvPr id="3" name="Tijdelijke aanduiding voor voettekst 2"/>
          <p:cNvSpPr>
            <a:spLocks noGrp="1"/>
          </p:cNvSpPr>
          <p:nvPr>
            <p:ph type="ftr" sz="quarter" idx="11"/>
          </p:nvPr>
        </p:nvSpPr>
        <p:spPr/>
        <p:txBody>
          <a:bodyPr/>
          <a:lstStyle/>
          <a:p>
            <a:r>
              <a:rPr lang="nl-NL" smtClean="0"/>
              <a:t>digibordpeuters</a:t>
            </a:r>
            <a:endParaRPr lang="nl-NL"/>
          </a:p>
        </p:txBody>
      </p:sp>
      <p:sp>
        <p:nvSpPr>
          <p:cNvPr id="4" name="Tijdelijke aanduiding voor dianummer 3"/>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158558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13-4-2014</a:t>
            </a:r>
            <a:endParaRPr lang="nl-NL"/>
          </a:p>
        </p:txBody>
      </p:sp>
      <p:sp>
        <p:nvSpPr>
          <p:cNvPr id="6" name="Tijdelijke aanduiding voor voettekst 5"/>
          <p:cNvSpPr>
            <a:spLocks noGrp="1"/>
          </p:cNvSpPr>
          <p:nvPr>
            <p:ph type="ftr" sz="quarter" idx="11"/>
          </p:nvPr>
        </p:nvSpPr>
        <p:spPr/>
        <p:txBody>
          <a:bodyPr/>
          <a:lstStyle/>
          <a:p>
            <a:r>
              <a:rPr lang="nl-NL" smtClean="0"/>
              <a:t>digibordpeuters</a:t>
            </a:r>
            <a:endParaRPr lang="nl-NL"/>
          </a:p>
        </p:txBody>
      </p:sp>
      <p:sp>
        <p:nvSpPr>
          <p:cNvPr id="7" name="Tijdelijke aanduiding voor dianummer 6"/>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15739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13-4-2014</a:t>
            </a:r>
            <a:endParaRPr lang="nl-NL"/>
          </a:p>
        </p:txBody>
      </p:sp>
      <p:sp>
        <p:nvSpPr>
          <p:cNvPr id="6" name="Tijdelijke aanduiding voor voettekst 5"/>
          <p:cNvSpPr>
            <a:spLocks noGrp="1"/>
          </p:cNvSpPr>
          <p:nvPr>
            <p:ph type="ftr" sz="quarter" idx="11"/>
          </p:nvPr>
        </p:nvSpPr>
        <p:spPr/>
        <p:txBody>
          <a:bodyPr/>
          <a:lstStyle/>
          <a:p>
            <a:r>
              <a:rPr lang="nl-NL" smtClean="0"/>
              <a:t>digibordpeuters</a:t>
            </a:r>
            <a:endParaRPr lang="nl-NL"/>
          </a:p>
        </p:txBody>
      </p:sp>
      <p:sp>
        <p:nvSpPr>
          <p:cNvPr id="7" name="Tijdelijke aanduiding voor dianummer 6"/>
          <p:cNvSpPr>
            <a:spLocks noGrp="1"/>
          </p:cNvSpPr>
          <p:nvPr>
            <p:ph type="sldNum" sz="quarter" idx="12"/>
          </p:nvPr>
        </p:nvSpPr>
        <p:spPr/>
        <p:txBody>
          <a:bodyPr/>
          <a:lstStyle/>
          <a:p>
            <a:fld id="{1730F39F-9530-4242-8186-5E5CCACE0027}" type="slidenum">
              <a:rPr lang="nl-NL" smtClean="0"/>
              <a:t>‹nr.›</a:t>
            </a:fld>
            <a:endParaRPr lang="nl-NL"/>
          </a:p>
        </p:txBody>
      </p:sp>
    </p:spTree>
    <p:extLst>
      <p:ext uri="{BB962C8B-B14F-4D97-AF65-F5344CB8AC3E}">
        <p14:creationId xmlns:p14="http://schemas.microsoft.com/office/powerpoint/2010/main" val="327519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13-4-2014</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digibordpeuters</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0F39F-9530-4242-8186-5E5CCACE0027}" type="slidenum">
              <a:rPr lang="nl-NL" smtClean="0"/>
              <a:t>‹nr.›</a:t>
            </a:fld>
            <a:endParaRPr lang="nl-NL"/>
          </a:p>
        </p:txBody>
      </p:sp>
    </p:spTree>
    <p:extLst>
      <p:ext uri="{BB962C8B-B14F-4D97-AF65-F5344CB8AC3E}">
        <p14:creationId xmlns:p14="http://schemas.microsoft.com/office/powerpoint/2010/main" val="295128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8.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13.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13.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692696"/>
            <a:ext cx="7772400" cy="1470025"/>
          </a:xfrm>
        </p:spPr>
        <p:txBody>
          <a:bodyPr/>
          <a:lstStyle/>
          <a:p>
            <a:r>
              <a:rPr lang="nl-NL" dirty="0" smtClean="0"/>
              <a:t>Rupsje </a:t>
            </a:r>
            <a:r>
              <a:rPr lang="nl-NL" dirty="0" err="1" smtClean="0"/>
              <a:t>Nooitgenoeg</a:t>
            </a:r>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007842"/>
            <a:ext cx="5832647" cy="4181898"/>
          </a:xfrm>
          <a:prstGeom prst="rect">
            <a:avLst/>
          </a:prstGeom>
        </p:spPr>
      </p:pic>
      <p:sp>
        <p:nvSpPr>
          <p:cNvPr id="5" name="Actieknop: Verder of Volgende 4">
            <a:hlinkClick r:id="" action="ppaction://hlinkshowjump?jump=nextslide" highlightClick="1"/>
          </p:cNvPr>
          <p:cNvSpPr/>
          <p:nvPr/>
        </p:nvSpPr>
        <p:spPr>
          <a:xfrm>
            <a:off x="7668344" y="5805264"/>
            <a:ext cx="72000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5915664"/>
            <a:ext cx="609600" cy="609600"/>
          </a:xfrm>
          <a:prstGeom prst="rect">
            <a:avLst/>
          </a:prstGeom>
        </p:spPr>
      </p:pic>
      <p:sp>
        <p:nvSpPr>
          <p:cNvPr id="3" name="Tijdelijke aanduiding voor datum 2"/>
          <p:cNvSpPr>
            <a:spLocks noGrp="1"/>
          </p:cNvSpPr>
          <p:nvPr>
            <p:ph type="dt" sz="half" idx="10"/>
          </p:nvPr>
        </p:nvSpPr>
        <p:spPr/>
        <p:txBody>
          <a:bodyPr/>
          <a:lstStyle/>
          <a:p>
            <a:r>
              <a:rPr lang="nl-NL" smtClean="0"/>
              <a:t>13-4-2014</a:t>
            </a:r>
            <a:endParaRPr lang="nl-NL"/>
          </a:p>
        </p:txBody>
      </p:sp>
      <p:sp>
        <p:nvSpPr>
          <p:cNvPr id="6" name="Tijdelijke aanduiding voor voettekst 5"/>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33572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95" y="3413856"/>
            <a:ext cx="8302075" cy="2227162"/>
          </a:xfrm>
          <a:prstGeom prst="rect">
            <a:avLst/>
          </a:prstGeom>
        </p:spPr>
      </p:pic>
      <p:sp>
        <p:nvSpPr>
          <p:cNvPr id="4" name="Tekstvak 3"/>
          <p:cNvSpPr txBox="1"/>
          <p:nvPr/>
        </p:nvSpPr>
        <p:spPr>
          <a:xfrm>
            <a:off x="683568" y="260648"/>
            <a:ext cx="7560840" cy="3416320"/>
          </a:xfrm>
          <a:prstGeom prst="rect">
            <a:avLst/>
          </a:prstGeom>
          <a:noFill/>
        </p:spPr>
        <p:txBody>
          <a:bodyPr wrap="square" rtlCol="0">
            <a:spAutoFit/>
          </a:bodyPr>
          <a:lstStyle/>
          <a:p>
            <a:r>
              <a:rPr lang="nl-NL" sz="3600" dirty="0" smtClean="0"/>
              <a:t>Op zaterdag at hij zich dwars door een stuk chocolade taart, een ijsje, een zure bom, een plak kaas, een stuk salami, een lolly, een stuk kersenvlaai, een worstje, een cakeje en een  stuk meloen.                                                     </a:t>
            </a:r>
            <a:endParaRPr lang="nl-NL" sz="3600" dirty="0"/>
          </a:p>
        </p:txBody>
      </p:sp>
      <p:sp>
        <p:nvSpPr>
          <p:cNvPr id="6" name="Tekstvak 5"/>
          <p:cNvSpPr txBox="1"/>
          <p:nvPr/>
        </p:nvSpPr>
        <p:spPr>
          <a:xfrm>
            <a:off x="2915816" y="5670540"/>
            <a:ext cx="3769843" cy="369332"/>
          </a:xfrm>
          <a:prstGeom prst="rect">
            <a:avLst/>
          </a:prstGeom>
          <a:noFill/>
        </p:spPr>
        <p:txBody>
          <a:bodyPr wrap="square" rtlCol="0">
            <a:spAutoFit/>
          </a:bodyPr>
          <a:lstStyle/>
          <a:p>
            <a:r>
              <a:rPr lang="nl-NL" dirty="0" smtClean="0"/>
              <a:t>Op die avond had hij pijn in zijn buik.</a:t>
            </a:r>
            <a:endParaRPr lang="nl-NL" dirty="0"/>
          </a:p>
        </p:txBody>
      </p:sp>
      <p:sp>
        <p:nvSpPr>
          <p:cNvPr id="8" name="Actieknop: Verder of Volgende 7">
            <a:hlinkClick r:id="" action="ppaction://hlinkshowjump?jump=nextslide" highlightClick="1"/>
          </p:cNvPr>
          <p:cNvSpPr/>
          <p:nvPr/>
        </p:nvSpPr>
        <p:spPr>
          <a:xfrm>
            <a:off x="8028384" y="5855206"/>
            <a:ext cx="72000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3095" y="5910406"/>
            <a:ext cx="609600" cy="609600"/>
          </a:xfrm>
          <a:prstGeom prst="rect">
            <a:avLst/>
          </a:prstGeom>
        </p:spPr>
      </p:pic>
      <p:sp>
        <p:nvSpPr>
          <p:cNvPr id="2" name="Tijdelijke aanduiding voor datum 1"/>
          <p:cNvSpPr>
            <a:spLocks noGrp="1"/>
          </p:cNvSpPr>
          <p:nvPr>
            <p:ph type="dt" sz="half" idx="10"/>
          </p:nvPr>
        </p:nvSpPr>
        <p:spPr/>
        <p:txBody>
          <a:bodyPr/>
          <a:lstStyle/>
          <a:p>
            <a:r>
              <a:rPr lang="nl-NL" smtClean="0"/>
              <a:t>13-4-2014</a:t>
            </a:r>
            <a:endParaRPr lang="nl-NL"/>
          </a:p>
        </p:txBody>
      </p:sp>
      <p:sp>
        <p:nvSpPr>
          <p:cNvPr id="3" name="Tijdelijke aanduiding voor voettekst 2"/>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42696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0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5423" t="2283" r="1495" b="13468"/>
          <a:stretch/>
        </p:blipFill>
        <p:spPr>
          <a:xfrm>
            <a:off x="1115616" y="2252594"/>
            <a:ext cx="6497782" cy="4073236"/>
          </a:xfrm>
          <a:prstGeom prst="rect">
            <a:avLst/>
          </a:prstGeom>
        </p:spPr>
      </p:pic>
      <p:sp>
        <p:nvSpPr>
          <p:cNvPr id="2" name="Titel 1"/>
          <p:cNvSpPr>
            <a:spLocks noGrp="1"/>
          </p:cNvSpPr>
          <p:nvPr>
            <p:ph type="title"/>
          </p:nvPr>
        </p:nvSpPr>
        <p:spPr>
          <a:xfrm>
            <a:off x="457200" y="274638"/>
            <a:ext cx="8229600" cy="2074242"/>
          </a:xfrm>
        </p:spPr>
        <p:txBody>
          <a:bodyPr>
            <a:noAutofit/>
          </a:bodyPr>
          <a:lstStyle/>
          <a:p>
            <a:r>
              <a:rPr lang="nl-NL" sz="3600" dirty="0" smtClean="0"/>
              <a:t>De volgende dag was het weer een zondag. De rups at zich door een groen blaadje heen. Het voelde zich nu al veel beter.</a:t>
            </a:r>
            <a:endParaRPr lang="nl-NL" sz="3600" dirty="0"/>
          </a:p>
        </p:txBody>
      </p:sp>
      <p:sp>
        <p:nvSpPr>
          <p:cNvPr id="4" name="Actieknop: Verder of Volgende 3">
            <a:hlinkClick r:id="" action="ppaction://hlinkshowjump?jump=nextslide" highlightClick="1"/>
          </p:cNvPr>
          <p:cNvSpPr/>
          <p:nvPr/>
        </p:nvSpPr>
        <p:spPr>
          <a:xfrm>
            <a:off x="7973741" y="5661248"/>
            <a:ext cx="72000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6016" y="5958903"/>
            <a:ext cx="609600" cy="609600"/>
          </a:xfrm>
          <a:prstGeom prst="rect">
            <a:avLst/>
          </a:prstGeom>
        </p:spPr>
      </p:pic>
      <p:sp>
        <p:nvSpPr>
          <p:cNvPr id="6" name="Tijdelijke aanduiding voor datum 5"/>
          <p:cNvSpPr>
            <a:spLocks noGrp="1"/>
          </p:cNvSpPr>
          <p:nvPr>
            <p:ph type="dt" sz="half" idx="10"/>
          </p:nvPr>
        </p:nvSpPr>
        <p:spPr/>
        <p:txBody>
          <a:bodyPr/>
          <a:lstStyle/>
          <a:p>
            <a:r>
              <a:rPr lang="nl-NL" smtClean="0"/>
              <a:t>13-4-2014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2070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62"/>
          </a:xfrm>
        </p:spPr>
        <p:txBody>
          <a:bodyPr>
            <a:normAutofit fontScale="90000"/>
          </a:bodyPr>
          <a:lstStyle/>
          <a:p>
            <a:r>
              <a:rPr lang="nl-NL" sz="3600" dirty="0" smtClean="0"/>
              <a:t>Hij had nu geen honger meer. En was ook niet meer klein, hij was een grote dikke rups geworden. </a:t>
            </a:r>
            <a:endParaRPr lang="nl-NL" sz="3600" dirty="0"/>
          </a:p>
        </p:txBody>
      </p:sp>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t="16120"/>
          <a:stretch/>
        </p:blipFill>
        <p:spPr>
          <a:xfrm>
            <a:off x="1234836" y="2276872"/>
            <a:ext cx="6378275" cy="4054380"/>
          </a:xfrm>
          <a:prstGeom prst="rect">
            <a:avLst/>
          </a:prstGeom>
        </p:spPr>
      </p:pic>
      <p:sp>
        <p:nvSpPr>
          <p:cNvPr id="4" name="Actieknop: Verder of Volgende 3">
            <a:hlinkClick r:id="" action="ppaction://hlinkshowjump?jump=nextslide" highlightClick="1"/>
          </p:cNvPr>
          <p:cNvSpPr/>
          <p:nvPr/>
        </p:nvSpPr>
        <p:spPr>
          <a:xfrm>
            <a:off x="7884368" y="5733256"/>
            <a:ext cx="72000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528" y="6026452"/>
            <a:ext cx="609600" cy="609600"/>
          </a:xfrm>
          <a:prstGeom prst="rect">
            <a:avLst/>
          </a:prstGeom>
        </p:spPr>
      </p:pic>
      <p:sp>
        <p:nvSpPr>
          <p:cNvPr id="6" name="Tijdelijke aanduiding voor datum 5"/>
          <p:cNvSpPr>
            <a:spLocks noGrp="1"/>
          </p:cNvSpPr>
          <p:nvPr>
            <p:ph type="dt" sz="half" idx="10"/>
          </p:nvPr>
        </p:nvSpPr>
        <p:spPr/>
        <p:txBody>
          <a:bodyPr/>
          <a:lstStyle/>
          <a:p>
            <a:r>
              <a:rPr lang="nl-NL" smtClean="0"/>
              <a:t>13-4-2014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23724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27" y="2722532"/>
            <a:ext cx="6872204" cy="4113973"/>
          </a:xfrm>
          <a:prstGeom prst="rect">
            <a:avLst/>
          </a:prstGeom>
        </p:spPr>
      </p:pic>
      <p:sp>
        <p:nvSpPr>
          <p:cNvPr id="2" name="Titel 1"/>
          <p:cNvSpPr>
            <a:spLocks noGrp="1"/>
          </p:cNvSpPr>
          <p:nvPr>
            <p:ph type="title"/>
          </p:nvPr>
        </p:nvSpPr>
        <p:spPr>
          <a:xfrm>
            <a:off x="457200" y="274638"/>
            <a:ext cx="8229600" cy="2434282"/>
          </a:xfrm>
        </p:spPr>
        <p:txBody>
          <a:bodyPr>
            <a:normAutofit fontScale="90000"/>
          </a:bodyPr>
          <a:lstStyle/>
          <a:p>
            <a:r>
              <a:rPr lang="nl-NL" sz="3600" dirty="0" smtClean="0"/>
              <a:t>De grote rups bouwde een klein huisje voor zichzelf, dat cocon genoemd wordt. Daar bleef hij meer dan twee weken in  zitten. Toen knabbelde hij een gat in de cocon, krabbelde weer naar buiten en…….</a:t>
            </a:r>
            <a:endParaRPr lang="nl-NL" sz="3600" dirty="0"/>
          </a:p>
        </p:txBody>
      </p:sp>
      <p:sp>
        <p:nvSpPr>
          <p:cNvPr id="4" name="Actieknop: Verder of Volgende 3">
            <a:hlinkClick r:id="" action="ppaction://hlinkshowjump?jump=nextslide" highlightClick="1"/>
          </p:cNvPr>
          <p:cNvSpPr/>
          <p:nvPr/>
        </p:nvSpPr>
        <p:spPr>
          <a:xfrm>
            <a:off x="8100392" y="5805264"/>
            <a:ext cx="72008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2927" y="5915664"/>
            <a:ext cx="609600" cy="609600"/>
          </a:xfrm>
          <a:prstGeom prst="rect">
            <a:avLst/>
          </a:prstGeom>
        </p:spPr>
      </p:pic>
      <p:sp>
        <p:nvSpPr>
          <p:cNvPr id="6" name="Tijdelijke aanduiding voor datum 5"/>
          <p:cNvSpPr>
            <a:spLocks noGrp="1"/>
          </p:cNvSpPr>
          <p:nvPr>
            <p:ph type="dt" sz="half" idx="10"/>
          </p:nvPr>
        </p:nvSpPr>
        <p:spPr/>
        <p:txBody>
          <a:bodyPr/>
          <a:lstStyle/>
          <a:p>
            <a:r>
              <a:rPr lang="nl-NL" smtClean="0"/>
              <a:t>13-4-2014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47765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t>Was een wondermooie vlinder!</a:t>
            </a:r>
            <a:endParaRPr lang="nl-NL" sz="3600"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331" y="1897616"/>
            <a:ext cx="8837523" cy="3835640"/>
          </a:xfrm>
          <a:prstGeom prst="rect">
            <a:avLst/>
          </a:prstGeom>
        </p:spPr>
      </p:pic>
      <p:sp>
        <p:nvSpPr>
          <p:cNvPr id="4" name="Actieknop: Introductiepagina 3">
            <a:hlinkClick r:id="" action="ppaction://hlinkshowjump?jump=firstslide" highlightClick="1"/>
          </p:cNvPr>
          <p:cNvSpPr/>
          <p:nvPr/>
        </p:nvSpPr>
        <p:spPr>
          <a:xfrm>
            <a:off x="7812360" y="6021288"/>
            <a:ext cx="720000" cy="72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7544" y="6021288"/>
            <a:ext cx="609600" cy="609600"/>
          </a:xfrm>
          <a:prstGeom prst="rect">
            <a:avLst/>
          </a:prstGeom>
        </p:spPr>
      </p:pic>
      <p:sp>
        <p:nvSpPr>
          <p:cNvPr id="6" name="Tijdelijke aanduiding voor datum 5"/>
          <p:cNvSpPr>
            <a:spLocks noGrp="1"/>
          </p:cNvSpPr>
          <p:nvPr>
            <p:ph type="dt" sz="half" idx="10"/>
          </p:nvPr>
        </p:nvSpPr>
        <p:spPr/>
        <p:txBody>
          <a:bodyPr/>
          <a:lstStyle/>
          <a:p>
            <a:r>
              <a:rPr lang="nl-NL" smtClean="0"/>
              <a:t>13-4-2014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32681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r="32135" b="24870"/>
          <a:stretch/>
        </p:blipFill>
        <p:spPr>
          <a:xfrm>
            <a:off x="-245484" y="0"/>
            <a:ext cx="9550528" cy="6858000"/>
          </a:xfrm>
          <a:prstGeom prst="rect">
            <a:avLst/>
          </a:prstGeom>
        </p:spPr>
      </p:pic>
      <p:sp>
        <p:nvSpPr>
          <p:cNvPr id="2" name="Titel 1"/>
          <p:cNvSpPr>
            <a:spLocks noGrp="1"/>
          </p:cNvSpPr>
          <p:nvPr>
            <p:ph type="title"/>
          </p:nvPr>
        </p:nvSpPr>
        <p:spPr>
          <a:xfrm>
            <a:off x="1259632" y="0"/>
            <a:ext cx="8229600" cy="1800200"/>
          </a:xfrm>
        </p:spPr>
        <p:txBody>
          <a:bodyPr>
            <a:normAutofit/>
          </a:bodyPr>
          <a:lstStyle/>
          <a:p>
            <a:r>
              <a:rPr lang="nl-NL" sz="3600" dirty="0" smtClean="0"/>
              <a:t>‘</a:t>
            </a:r>
            <a:r>
              <a:rPr lang="nl-NL" sz="3600" dirty="0" smtClean="0">
                <a:solidFill>
                  <a:schemeClr val="bg1"/>
                </a:solidFill>
              </a:rPr>
              <a:t>s Nachts lag er in het maanlicht </a:t>
            </a:r>
            <a:br>
              <a:rPr lang="nl-NL" sz="3600" dirty="0" smtClean="0">
                <a:solidFill>
                  <a:schemeClr val="bg1"/>
                </a:solidFill>
              </a:rPr>
            </a:br>
            <a:r>
              <a:rPr lang="nl-NL" sz="3600" dirty="0" smtClean="0">
                <a:solidFill>
                  <a:schemeClr val="bg1"/>
                </a:solidFill>
              </a:rPr>
              <a:t>een eitje op een blad</a:t>
            </a:r>
            <a:r>
              <a:rPr lang="nl-NL" dirty="0" smtClean="0">
                <a:solidFill>
                  <a:schemeClr val="bg1"/>
                </a:solidFill>
              </a:rPr>
              <a:t>.</a:t>
            </a:r>
            <a:endParaRPr lang="nl-NL" dirty="0">
              <a:solidFill>
                <a:schemeClr val="bg1"/>
              </a:solidFill>
            </a:endParaRPr>
          </a:p>
        </p:txBody>
      </p:sp>
      <p:sp>
        <p:nvSpPr>
          <p:cNvPr id="4" name="Actieknop: Verder of Volgende 3">
            <a:hlinkClick r:id="" action="ppaction://hlinkshowjump?jump=nextslide" highlightClick="1"/>
          </p:cNvPr>
          <p:cNvSpPr/>
          <p:nvPr/>
        </p:nvSpPr>
        <p:spPr>
          <a:xfrm>
            <a:off x="7956376" y="5733256"/>
            <a:ext cx="720000" cy="720000"/>
          </a:xfrm>
          <a:prstGeom prst="actionButtonForwardNex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086329"/>
            <a:ext cx="609600" cy="609600"/>
          </a:xfrm>
          <a:prstGeom prst="rect">
            <a:avLst/>
          </a:prstGeom>
        </p:spPr>
      </p:pic>
      <p:sp>
        <p:nvSpPr>
          <p:cNvPr id="3" name="Tijdelijke aanduiding voor datum 2"/>
          <p:cNvSpPr>
            <a:spLocks noGrp="1"/>
          </p:cNvSpPr>
          <p:nvPr>
            <p:ph type="dt" sz="half" idx="10"/>
          </p:nvPr>
        </p:nvSpPr>
        <p:spPr/>
        <p:txBody>
          <a:bodyPr/>
          <a:lstStyle/>
          <a:p>
            <a:r>
              <a:rPr lang="nl-NL" smtClean="0"/>
              <a:t>13-4-2014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3788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31" y="-449769"/>
            <a:ext cx="9404329" cy="7202158"/>
          </a:xfrm>
          <a:prstGeom prst="rect">
            <a:avLst/>
          </a:prstGeom>
        </p:spPr>
      </p:pic>
      <p:sp>
        <p:nvSpPr>
          <p:cNvPr id="2" name="Titel 1"/>
          <p:cNvSpPr>
            <a:spLocks noGrp="1"/>
          </p:cNvSpPr>
          <p:nvPr>
            <p:ph type="title"/>
          </p:nvPr>
        </p:nvSpPr>
        <p:spPr>
          <a:xfrm>
            <a:off x="457200" y="274638"/>
            <a:ext cx="8229600" cy="2506290"/>
          </a:xfrm>
        </p:spPr>
        <p:txBody>
          <a:bodyPr>
            <a:normAutofit/>
          </a:bodyPr>
          <a:lstStyle/>
          <a:p>
            <a:r>
              <a:rPr lang="nl-NL" sz="3600" dirty="0" smtClean="0"/>
              <a:t>Op een mooie zondagmorgen ging de zon stralend en warm op en uit het eitje kroop- plop!- een piepklein hongerig rupsje. </a:t>
            </a:r>
            <a:endParaRPr lang="nl-NL" sz="3600" dirty="0"/>
          </a:p>
        </p:txBody>
      </p:sp>
      <p:sp>
        <p:nvSpPr>
          <p:cNvPr id="4" name="Actieknop: Verder of Volgende 3">
            <a:hlinkClick r:id="" action="ppaction://hlinkshowjump?jump=nextslide" highlightClick="1"/>
          </p:cNvPr>
          <p:cNvSpPr/>
          <p:nvPr/>
        </p:nvSpPr>
        <p:spPr>
          <a:xfrm>
            <a:off x="7884368" y="5702843"/>
            <a:ext cx="720000"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 y="5702843"/>
            <a:ext cx="609600" cy="609600"/>
          </a:xfrm>
          <a:prstGeom prst="rect">
            <a:avLst/>
          </a:prstGeom>
        </p:spPr>
      </p:pic>
      <p:sp>
        <p:nvSpPr>
          <p:cNvPr id="6" name="Tijdelijke aanduiding voor datum 5"/>
          <p:cNvSpPr>
            <a:spLocks noGrp="1"/>
          </p:cNvSpPr>
          <p:nvPr>
            <p:ph type="dt" sz="half" idx="10"/>
          </p:nvPr>
        </p:nvSpPr>
        <p:spPr/>
        <p:txBody>
          <a:bodyPr/>
          <a:lstStyle/>
          <a:p>
            <a:r>
              <a:rPr lang="nl-NL" smtClean="0"/>
              <a:t>13-4-2014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273985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87" y="0"/>
            <a:ext cx="9909990" cy="6858000"/>
          </a:xfrm>
          <a:prstGeom prst="rect">
            <a:avLst/>
          </a:prstGeom>
        </p:spPr>
      </p:pic>
      <p:sp>
        <p:nvSpPr>
          <p:cNvPr id="6" name="Titel 5"/>
          <p:cNvSpPr>
            <a:spLocks noGrp="1"/>
          </p:cNvSpPr>
          <p:nvPr>
            <p:ph type="title"/>
          </p:nvPr>
        </p:nvSpPr>
        <p:spPr/>
        <p:txBody>
          <a:bodyPr/>
          <a:lstStyle/>
          <a:p>
            <a:r>
              <a:rPr lang="nl-NL" dirty="0" smtClean="0"/>
              <a:t>Hij ging op weg om eten te zoeken.</a:t>
            </a:r>
            <a:endParaRPr lang="nl-NL" dirty="0"/>
          </a:p>
        </p:txBody>
      </p:sp>
      <p:sp>
        <p:nvSpPr>
          <p:cNvPr id="8" name="Actieknop: Verder of Volgende 7">
            <a:hlinkClick r:id="" action="ppaction://hlinkshowjump?jump=nextslide" highlightClick="1"/>
          </p:cNvPr>
          <p:cNvSpPr/>
          <p:nvPr/>
        </p:nvSpPr>
        <p:spPr>
          <a:xfrm>
            <a:off x="8278363" y="5949280"/>
            <a:ext cx="720080" cy="720000"/>
          </a:xfrm>
          <a:prstGeom prst="actionButtonForwardNex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974" y="6059680"/>
            <a:ext cx="609600" cy="609600"/>
          </a:xfrm>
          <a:prstGeom prst="rect">
            <a:avLst/>
          </a:prstGeom>
        </p:spPr>
      </p:pic>
      <p:sp>
        <p:nvSpPr>
          <p:cNvPr id="2" name="Tijdelijke aanduiding voor datum 1"/>
          <p:cNvSpPr>
            <a:spLocks noGrp="1"/>
          </p:cNvSpPr>
          <p:nvPr>
            <p:ph type="dt" sz="half" idx="10"/>
          </p:nvPr>
        </p:nvSpPr>
        <p:spPr/>
        <p:txBody>
          <a:bodyPr/>
          <a:lstStyle/>
          <a:p>
            <a:r>
              <a:rPr lang="nl-NL" smtClean="0"/>
              <a:t>13-4-2014</a:t>
            </a:r>
            <a:endParaRPr lang="nl-NL"/>
          </a:p>
        </p:txBody>
      </p:sp>
      <p:sp>
        <p:nvSpPr>
          <p:cNvPr id="3" name="Tijdelijke aanduiding voor voettekst 2"/>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12644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5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977" y="0"/>
            <a:ext cx="5904656" cy="6808717"/>
          </a:xfrm>
          <a:prstGeom prst="rect">
            <a:avLst/>
          </a:prstGeom>
        </p:spPr>
      </p:pic>
      <p:sp>
        <p:nvSpPr>
          <p:cNvPr id="2" name="Titel 1"/>
          <p:cNvSpPr>
            <a:spLocks noGrp="1"/>
          </p:cNvSpPr>
          <p:nvPr>
            <p:ph type="title"/>
          </p:nvPr>
        </p:nvSpPr>
        <p:spPr>
          <a:xfrm>
            <a:off x="457200" y="274637"/>
            <a:ext cx="2170584" cy="6464775"/>
          </a:xfrm>
        </p:spPr>
        <p:txBody>
          <a:bodyPr>
            <a:normAutofit/>
          </a:bodyPr>
          <a:lstStyle/>
          <a:p>
            <a:r>
              <a:rPr lang="nl-NL" sz="3600" dirty="0" smtClean="0"/>
              <a:t>Op maandag at hij zich dwars door een appel heen, maar genoeg had hij nog niet.</a:t>
            </a:r>
            <a:endParaRPr lang="nl-NL" sz="3600" dirty="0"/>
          </a:p>
        </p:txBody>
      </p:sp>
      <p:sp>
        <p:nvSpPr>
          <p:cNvPr id="4" name="Actieknop: Verder of Volgende 3">
            <a:hlinkClick r:id="" action="ppaction://hlinkshowjump?jump=nextslide" highlightClick="1"/>
          </p:cNvPr>
          <p:cNvSpPr/>
          <p:nvPr/>
        </p:nvSpPr>
        <p:spPr>
          <a:xfrm>
            <a:off x="8049633" y="3212976"/>
            <a:ext cx="72000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1520" y="5877272"/>
            <a:ext cx="609600" cy="609600"/>
          </a:xfrm>
          <a:prstGeom prst="rect">
            <a:avLst/>
          </a:prstGeom>
        </p:spPr>
      </p:pic>
      <p:sp>
        <p:nvSpPr>
          <p:cNvPr id="6" name="Tijdelijke aanduiding voor datum 5"/>
          <p:cNvSpPr>
            <a:spLocks noGrp="1"/>
          </p:cNvSpPr>
          <p:nvPr>
            <p:ph type="dt" sz="half" idx="10"/>
          </p:nvPr>
        </p:nvSpPr>
        <p:spPr/>
        <p:txBody>
          <a:bodyPr/>
          <a:lstStyle/>
          <a:p>
            <a:r>
              <a:rPr lang="nl-NL" smtClean="0"/>
              <a:t>13-4-2014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316114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310" y="116632"/>
            <a:ext cx="6227090" cy="5483145"/>
          </a:xfrm>
          <a:prstGeom prst="rect">
            <a:avLst/>
          </a:prstGeom>
        </p:spPr>
      </p:pic>
      <p:sp>
        <p:nvSpPr>
          <p:cNvPr id="2" name="Titel 1"/>
          <p:cNvSpPr>
            <a:spLocks noGrp="1"/>
          </p:cNvSpPr>
          <p:nvPr>
            <p:ph type="title"/>
          </p:nvPr>
        </p:nvSpPr>
        <p:spPr>
          <a:xfrm>
            <a:off x="457200" y="274638"/>
            <a:ext cx="2098576" cy="6394722"/>
          </a:xfrm>
        </p:spPr>
        <p:txBody>
          <a:bodyPr>
            <a:noAutofit/>
          </a:bodyPr>
          <a:lstStyle/>
          <a:p>
            <a:r>
              <a:rPr lang="nl-NL" sz="3600" dirty="0" smtClean="0"/>
              <a:t>Op </a:t>
            </a:r>
            <a:br>
              <a:rPr lang="nl-NL" sz="3600" dirty="0" smtClean="0"/>
            </a:br>
            <a:r>
              <a:rPr lang="nl-NL" sz="3600" dirty="0" smtClean="0"/>
              <a:t>dinsdag at hij zich dwars door twee peren heen, maar  genoeg had hij nog altijd niet.</a:t>
            </a:r>
            <a:endParaRPr lang="nl-NL" sz="3600" dirty="0"/>
          </a:p>
        </p:txBody>
      </p:sp>
      <p:sp>
        <p:nvSpPr>
          <p:cNvPr id="5" name="Actieknop: Verder of Volgende 4">
            <a:hlinkClick r:id="" action="ppaction://hlinkshowjump?jump=nextslide" highlightClick="1"/>
          </p:cNvPr>
          <p:cNvSpPr/>
          <p:nvPr/>
        </p:nvSpPr>
        <p:spPr>
          <a:xfrm>
            <a:off x="8172400" y="6021564"/>
            <a:ext cx="720000"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528" y="5772004"/>
            <a:ext cx="609600" cy="609600"/>
          </a:xfrm>
          <a:prstGeom prst="rect">
            <a:avLst/>
          </a:prstGeom>
        </p:spPr>
      </p:pic>
      <p:sp>
        <p:nvSpPr>
          <p:cNvPr id="3" name="Tijdelijke aanduiding voor datum 2"/>
          <p:cNvSpPr>
            <a:spLocks noGrp="1"/>
          </p:cNvSpPr>
          <p:nvPr>
            <p:ph type="dt" sz="half" idx="10"/>
          </p:nvPr>
        </p:nvSpPr>
        <p:spPr/>
        <p:txBody>
          <a:bodyPr/>
          <a:lstStyle/>
          <a:p>
            <a:r>
              <a:rPr lang="nl-NL" smtClean="0"/>
              <a:t>13-4-2014</a:t>
            </a:r>
            <a:endParaRPr lang="nl-NL"/>
          </a:p>
        </p:txBody>
      </p:sp>
      <p:sp>
        <p:nvSpPr>
          <p:cNvPr id="4" name="Tijdelijke aanduiding voor voettekst 3"/>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4951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2458616" cy="6250706"/>
          </a:xfrm>
        </p:spPr>
        <p:txBody>
          <a:bodyPr>
            <a:normAutofit/>
          </a:bodyPr>
          <a:lstStyle/>
          <a:p>
            <a:r>
              <a:rPr lang="nl-NL" sz="3600" dirty="0" smtClean="0"/>
              <a:t>Op woensdag at hij zich dwars door drie pruimen heen, maar genoeg had hij nog altijd niet.</a:t>
            </a:r>
            <a:endParaRPr lang="nl-NL" sz="3600" dirty="0"/>
          </a:p>
        </p:txBody>
      </p:sp>
      <p:sp>
        <p:nvSpPr>
          <p:cNvPr id="4" name="Actieknop: Verder of Volgende 3">
            <a:hlinkClick r:id="" action="ppaction://hlinkshowjump?jump=nextslide" highlightClick="1"/>
          </p:cNvPr>
          <p:cNvSpPr/>
          <p:nvPr/>
        </p:nvSpPr>
        <p:spPr>
          <a:xfrm>
            <a:off x="8172400" y="5733256"/>
            <a:ext cx="72000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402" y="1196752"/>
            <a:ext cx="6049220" cy="3886743"/>
          </a:xfrm>
          <a:prstGeom prst="rect">
            <a:avLst/>
          </a:prstGeom>
        </p:spPr>
      </p:pic>
      <p:pic>
        <p:nvPicPr>
          <p:cNvPr id="7"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5536" y="5933711"/>
            <a:ext cx="609600" cy="609600"/>
          </a:xfrm>
          <a:prstGeom prst="rect">
            <a:avLst/>
          </a:prstGeom>
        </p:spPr>
      </p:pic>
      <p:sp>
        <p:nvSpPr>
          <p:cNvPr id="3" name="Tijdelijke aanduiding voor datum 2"/>
          <p:cNvSpPr>
            <a:spLocks noGrp="1"/>
          </p:cNvSpPr>
          <p:nvPr>
            <p:ph type="dt" sz="half" idx="10"/>
          </p:nvPr>
        </p:nvSpPr>
        <p:spPr/>
        <p:txBody>
          <a:bodyPr/>
          <a:lstStyle/>
          <a:p>
            <a:r>
              <a:rPr lang="nl-NL" smtClean="0"/>
              <a:t>13-4-2014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135410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2458616" cy="6178698"/>
          </a:xfrm>
        </p:spPr>
        <p:txBody>
          <a:bodyPr>
            <a:normAutofit/>
          </a:bodyPr>
          <a:lstStyle/>
          <a:p>
            <a:r>
              <a:rPr lang="nl-NL" sz="3600" dirty="0" smtClean="0"/>
              <a:t>Op donderdag at hij zich dwars door vier aardbeien heen, maar genoeg had hij nog altijd niet.</a:t>
            </a:r>
            <a:endParaRPr lang="nl-NL" sz="3600" dirty="0"/>
          </a:p>
        </p:txBody>
      </p:sp>
      <p:sp>
        <p:nvSpPr>
          <p:cNvPr id="4" name="Actieknop: Verder of Volgende 3">
            <a:hlinkClick r:id="" action="ppaction://hlinkshowjump?jump=nextslide" highlightClick="1"/>
          </p:cNvPr>
          <p:cNvSpPr/>
          <p:nvPr/>
        </p:nvSpPr>
        <p:spPr>
          <a:xfrm>
            <a:off x="7956376" y="5805264"/>
            <a:ext cx="720080"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340767"/>
            <a:ext cx="6106378" cy="3886743"/>
          </a:xfrm>
          <a:prstGeom prst="rect">
            <a:avLst/>
          </a:prstGeom>
        </p:spPr>
      </p:pic>
      <p:pic>
        <p:nvPicPr>
          <p:cNvPr id="8"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9512" y="6096642"/>
            <a:ext cx="609600" cy="609600"/>
          </a:xfrm>
          <a:prstGeom prst="rect">
            <a:avLst/>
          </a:prstGeom>
        </p:spPr>
      </p:pic>
      <p:sp>
        <p:nvSpPr>
          <p:cNvPr id="3" name="Tijdelijke aanduiding voor datum 2"/>
          <p:cNvSpPr>
            <a:spLocks noGrp="1"/>
          </p:cNvSpPr>
          <p:nvPr>
            <p:ph type="dt" sz="half" idx="10"/>
          </p:nvPr>
        </p:nvSpPr>
        <p:spPr/>
        <p:txBody>
          <a:bodyPr/>
          <a:lstStyle/>
          <a:p>
            <a:r>
              <a:rPr lang="nl-NL" smtClean="0"/>
              <a:t>13-4-2014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113385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86" y="1916832"/>
            <a:ext cx="6705614" cy="1749763"/>
          </a:xfrm>
          <a:prstGeom prst="rect">
            <a:avLst/>
          </a:prstGeom>
        </p:spPr>
      </p:pic>
      <p:sp>
        <p:nvSpPr>
          <p:cNvPr id="2" name="Titel 1"/>
          <p:cNvSpPr>
            <a:spLocks noGrp="1"/>
          </p:cNvSpPr>
          <p:nvPr>
            <p:ph type="title"/>
          </p:nvPr>
        </p:nvSpPr>
        <p:spPr>
          <a:xfrm>
            <a:off x="457200" y="274638"/>
            <a:ext cx="2170584" cy="6178698"/>
          </a:xfrm>
        </p:spPr>
        <p:txBody>
          <a:bodyPr>
            <a:normAutofit/>
          </a:bodyPr>
          <a:lstStyle/>
          <a:p>
            <a:r>
              <a:rPr lang="nl-NL" sz="3600" dirty="0" smtClean="0"/>
              <a:t>Op vrijdag at hij zich dwars door vijf </a:t>
            </a:r>
            <a:r>
              <a:rPr lang="nl-NL" sz="3600" dirty="0" err="1" smtClean="0"/>
              <a:t>sinaasap-pels</a:t>
            </a:r>
            <a:r>
              <a:rPr lang="nl-NL" sz="3600" dirty="0" smtClean="0"/>
              <a:t> heen, maar</a:t>
            </a:r>
            <a:br>
              <a:rPr lang="nl-NL" sz="3600" dirty="0" smtClean="0"/>
            </a:br>
            <a:r>
              <a:rPr lang="nl-NL" sz="3600" dirty="0" smtClean="0"/>
              <a:t>genoeg had hij nog altijd niet.</a:t>
            </a:r>
            <a:endParaRPr lang="nl-NL" sz="3600" dirty="0"/>
          </a:p>
        </p:txBody>
      </p:sp>
      <p:sp>
        <p:nvSpPr>
          <p:cNvPr id="6" name="Actieknop: Verder of Volgende 5">
            <a:hlinkClick r:id="" action="ppaction://hlinkshowjump?jump=nextslide" highlightClick="1"/>
          </p:cNvPr>
          <p:cNvSpPr/>
          <p:nvPr/>
        </p:nvSpPr>
        <p:spPr>
          <a:xfrm>
            <a:off x="8100392" y="5877272"/>
            <a:ext cx="72008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5536" y="5987672"/>
            <a:ext cx="609600" cy="609600"/>
          </a:xfrm>
          <a:prstGeom prst="rect">
            <a:avLst/>
          </a:prstGeom>
        </p:spPr>
      </p:pic>
      <p:sp>
        <p:nvSpPr>
          <p:cNvPr id="3" name="Tijdelijke aanduiding voor datum 2"/>
          <p:cNvSpPr>
            <a:spLocks noGrp="1"/>
          </p:cNvSpPr>
          <p:nvPr>
            <p:ph type="dt" sz="half" idx="10"/>
          </p:nvPr>
        </p:nvSpPr>
        <p:spPr/>
        <p:txBody>
          <a:bodyPr/>
          <a:lstStyle/>
          <a:p>
            <a:r>
              <a:rPr lang="nl-NL" smtClean="0"/>
              <a:t>13-4-2014</a:t>
            </a:r>
            <a:endParaRPr lang="nl-NL"/>
          </a:p>
        </p:txBody>
      </p:sp>
      <p:sp>
        <p:nvSpPr>
          <p:cNvPr id="4" name="Tijdelijke aanduiding voor voettekst 3"/>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126306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287</Words>
  <Application>Microsoft Office PowerPoint</Application>
  <PresentationFormat>Diavoorstelling (4:3)</PresentationFormat>
  <Paragraphs>43</Paragraphs>
  <Slides>14</Slides>
  <Notes>0</Notes>
  <HiddenSlides>0</HiddenSlides>
  <MMClips>14</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Kantoorthema</vt:lpstr>
      <vt:lpstr>Rupsje Nooitgenoeg</vt:lpstr>
      <vt:lpstr>‘s Nachts lag er in het maanlicht  een eitje op een blad.</vt:lpstr>
      <vt:lpstr>Op een mooie zondagmorgen ging de zon stralend en warm op en uit het eitje kroop- plop!- een piepklein hongerig rupsje. </vt:lpstr>
      <vt:lpstr>Hij ging op weg om eten te zoeken.</vt:lpstr>
      <vt:lpstr>Op maandag at hij zich dwars door een appel heen, maar genoeg had hij nog niet.</vt:lpstr>
      <vt:lpstr>Op  dinsdag at hij zich dwars door twee peren heen, maar  genoeg had hij nog altijd niet.</vt:lpstr>
      <vt:lpstr>Op woensdag at hij zich dwars door drie pruimen heen, maar genoeg had hij nog altijd niet.</vt:lpstr>
      <vt:lpstr>Op donderdag at hij zich dwars door vier aardbeien heen, maar genoeg had hij nog altijd niet.</vt:lpstr>
      <vt:lpstr>Op vrijdag at hij zich dwars door vijf sinaasap-pels heen, maar genoeg had hij nog altijd niet.</vt:lpstr>
      <vt:lpstr>PowerPoint-presentatie</vt:lpstr>
      <vt:lpstr>De volgende dag was het weer een zondag. De rups at zich door een groen blaadje heen. Het voelde zich nu al veel beter.</vt:lpstr>
      <vt:lpstr>Hij had nu geen honger meer. En was ook niet meer klein, hij was een grote dikke rups geworden. </vt:lpstr>
      <vt:lpstr>De grote rups bouwde een klein huisje voor zichzelf, dat cocon genoemd wordt. Daar bleef hij meer dan twee weken in  zitten. Toen knabbelde hij een gat in de cocon, krabbelde weer naar buiten en…….</vt:lpstr>
      <vt:lpstr>Was een wondermooie vlinder!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Rupsje Nooitgenoeg</dc:title>
  <dc:creator>Annie</dc:creator>
  <cp:lastModifiedBy>Annie</cp:lastModifiedBy>
  <cp:revision>18</cp:revision>
  <dcterms:created xsi:type="dcterms:W3CDTF">2014-04-12T18:27:19Z</dcterms:created>
  <dcterms:modified xsi:type="dcterms:W3CDTF">2014-04-12T22:08:37Z</dcterms:modified>
</cp:coreProperties>
</file>