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71" autoAdjust="0"/>
  </p:normalViewPr>
  <p:slideViewPr>
    <p:cSldViewPr>
      <p:cViewPr>
        <p:scale>
          <a:sx n="118" d="100"/>
          <a:sy n="118" d="100"/>
        </p:scale>
        <p:origin x="-1434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AAC95-D044-49C3-B09F-0AF0F2A940D8}" type="datetimeFigureOut">
              <a:rPr lang="nl-NL" smtClean="0"/>
              <a:t>5-3-2014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A1433-7F24-4381-9058-D31A4000FE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6881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55E00-CD24-4F4F-9287-11CD388955FC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177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3CF9-692F-4761-945A-7650278C516D}" type="datetimeFigureOut">
              <a:rPr lang="nl-NL" smtClean="0"/>
              <a:t>5-3-2014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76370-B07C-416C-B577-1FB05F478C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9462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3CF9-692F-4761-945A-7650278C516D}" type="datetimeFigureOut">
              <a:rPr lang="nl-NL" smtClean="0"/>
              <a:t>5-3-2014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76370-B07C-416C-B577-1FB05F478C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015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3CF9-692F-4761-945A-7650278C516D}" type="datetimeFigureOut">
              <a:rPr lang="nl-NL" smtClean="0"/>
              <a:t>5-3-2014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76370-B07C-416C-B577-1FB05F478C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4394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3CF9-692F-4761-945A-7650278C516D}" type="datetimeFigureOut">
              <a:rPr lang="nl-NL" smtClean="0"/>
              <a:t>5-3-2014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76370-B07C-416C-B577-1FB05F478C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8065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3CF9-692F-4761-945A-7650278C516D}" type="datetimeFigureOut">
              <a:rPr lang="nl-NL" smtClean="0"/>
              <a:t>5-3-2014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76370-B07C-416C-B577-1FB05F478C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5449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3CF9-692F-4761-945A-7650278C516D}" type="datetimeFigureOut">
              <a:rPr lang="nl-NL" smtClean="0"/>
              <a:t>5-3-2014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76370-B07C-416C-B577-1FB05F478C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5503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3CF9-692F-4761-945A-7650278C516D}" type="datetimeFigureOut">
              <a:rPr lang="nl-NL" smtClean="0"/>
              <a:t>5-3-2014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76370-B07C-416C-B577-1FB05F478C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1307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3CF9-692F-4761-945A-7650278C516D}" type="datetimeFigureOut">
              <a:rPr lang="nl-NL" smtClean="0"/>
              <a:t>5-3-2014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76370-B07C-416C-B577-1FB05F478C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1592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3CF9-692F-4761-945A-7650278C516D}" type="datetimeFigureOut">
              <a:rPr lang="nl-NL" smtClean="0"/>
              <a:t>5-3-2014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76370-B07C-416C-B577-1FB05F478C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4557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3CF9-692F-4761-945A-7650278C516D}" type="datetimeFigureOut">
              <a:rPr lang="nl-NL" smtClean="0"/>
              <a:t>5-3-2014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76370-B07C-416C-B577-1FB05F478C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105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3CF9-692F-4761-945A-7650278C516D}" type="datetimeFigureOut">
              <a:rPr lang="nl-NL" smtClean="0"/>
              <a:t>5-3-2014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76370-B07C-416C-B577-1FB05F478C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1490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43CF9-692F-4761-945A-7650278C516D}" type="datetimeFigureOut">
              <a:rPr lang="nl-NL" smtClean="0"/>
              <a:t>5-3-2014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76370-B07C-416C-B577-1FB05F478C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0221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63.xml"/><Relationship Id="rId3" Type="http://schemas.openxmlformats.org/officeDocument/2006/relationships/slide" Target="slide10.xml"/><Relationship Id="rId7" Type="http://schemas.openxmlformats.org/officeDocument/2006/relationships/slide" Target="slide32.xml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slide" Target="slide51.xml"/><Relationship Id="rId5" Type="http://schemas.openxmlformats.org/officeDocument/2006/relationships/slide" Target="slide21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slide" Target="slide40.xml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9.pn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3.png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9.png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35.jpg"/><Relationship Id="rId5" Type="http://schemas.openxmlformats.org/officeDocument/2006/relationships/image" Target="../media/image34.gif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0.png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9.png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image" Target="../media/image24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0.png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image" Target="../media/image42.jpg"/><Relationship Id="rId5" Type="http://schemas.openxmlformats.org/officeDocument/2006/relationships/image" Target="../media/image27.jpg"/><Relationship Id="rId4" Type="http://schemas.openxmlformats.org/officeDocument/2006/relationships/image" Target="../media/image4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0.png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6" Type="http://schemas.openxmlformats.org/officeDocument/2006/relationships/image" Target="../media/image37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0.png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6" Type="http://schemas.openxmlformats.org/officeDocument/2006/relationships/image" Target="../media/image38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2.jpg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6" Type="http://schemas.openxmlformats.org/officeDocument/2006/relationships/image" Target="../media/image42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29.png"/><Relationship Id="rId4" Type="http://schemas.openxmlformats.org/officeDocument/2006/relationships/image" Target="../media/image5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0.png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6" Type="http://schemas.openxmlformats.org/officeDocument/2006/relationships/audio" Target="../media/audio1.wav"/><Relationship Id="rId5" Type="http://schemas.openxmlformats.org/officeDocument/2006/relationships/image" Target="../media/image51.jpg"/><Relationship Id="rId4" Type="http://schemas.openxmlformats.org/officeDocument/2006/relationships/notesSlide" Target="../notesSlides/notes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6" Type="http://schemas.openxmlformats.org/officeDocument/2006/relationships/audio" Target="../media/audio1.wav"/><Relationship Id="rId5" Type="http://schemas.openxmlformats.org/officeDocument/2006/relationships/image" Target="../media/image52.png"/><Relationship Id="rId4" Type="http://schemas.openxmlformats.org/officeDocument/2006/relationships/image" Target="../media/image5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6" Type="http://schemas.openxmlformats.org/officeDocument/2006/relationships/audio" Target="../media/audio1.wav"/><Relationship Id="rId5" Type="http://schemas.openxmlformats.org/officeDocument/2006/relationships/image" Target="../media/image10.png"/><Relationship Id="rId4" Type="http://schemas.openxmlformats.org/officeDocument/2006/relationships/image" Target="../media/image5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2.wav"/><Relationship Id="rId1" Type="http://schemas.microsoft.com/office/2007/relationships/media" Target="../media/media22.wav"/><Relationship Id="rId6" Type="http://schemas.openxmlformats.org/officeDocument/2006/relationships/image" Target="../media/image52.png"/><Relationship Id="rId5" Type="http://schemas.openxmlformats.org/officeDocument/2006/relationships/audio" Target="../media/audio1.wav"/><Relationship Id="rId4" Type="http://schemas.openxmlformats.org/officeDocument/2006/relationships/image" Target="../media/image5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3.wav"/><Relationship Id="rId1" Type="http://schemas.microsoft.com/office/2007/relationships/media" Target="../media/media23.wav"/><Relationship Id="rId6" Type="http://schemas.openxmlformats.org/officeDocument/2006/relationships/audio" Target="../media/audio1.wav"/><Relationship Id="rId5" Type="http://schemas.openxmlformats.org/officeDocument/2006/relationships/image" Target="../media/image53.png"/><Relationship Id="rId4" Type="http://schemas.openxmlformats.org/officeDocument/2006/relationships/image" Target="../media/image5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4.wav"/><Relationship Id="rId1" Type="http://schemas.microsoft.com/office/2007/relationships/media" Target="../media/media24.wav"/><Relationship Id="rId6" Type="http://schemas.openxmlformats.org/officeDocument/2006/relationships/image" Target="../media/image10.png"/><Relationship Id="rId5" Type="http://schemas.openxmlformats.org/officeDocument/2006/relationships/audio" Target="../media/audio1.wav"/><Relationship Id="rId4" Type="http://schemas.openxmlformats.org/officeDocument/2006/relationships/image" Target="../media/image5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5.wav"/><Relationship Id="rId1" Type="http://schemas.microsoft.com/office/2007/relationships/media" Target="../media/media25.wav"/><Relationship Id="rId6" Type="http://schemas.openxmlformats.org/officeDocument/2006/relationships/image" Target="../media/image10.png"/><Relationship Id="rId5" Type="http://schemas.openxmlformats.org/officeDocument/2006/relationships/audio" Target="../media/audio1.wav"/><Relationship Id="rId4" Type="http://schemas.openxmlformats.org/officeDocument/2006/relationships/image" Target="../media/image5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6.wav"/><Relationship Id="rId1" Type="http://schemas.microsoft.com/office/2007/relationships/media" Target="../media/media26.wav"/><Relationship Id="rId6" Type="http://schemas.openxmlformats.org/officeDocument/2006/relationships/image" Target="../media/image10.png"/><Relationship Id="rId5" Type="http://schemas.openxmlformats.org/officeDocument/2006/relationships/audio" Target="../media/audio1.wav"/><Relationship Id="rId4" Type="http://schemas.openxmlformats.org/officeDocument/2006/relationships/image" Target="../media/image5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7.wav"/><Relationship Id="rId1" Type="http://schemas.microsoft.com/office/2007/relationships/media" Target="../media/media27.wav"/><Relationship Id="rId6" Type="http://schemas.openxmlformats.org/officeDocument/2006/relationships/audio" Target="../media/audio1.wav"/><Relationship Id="rId5" Type="http://schemas.openxmlformats.org/officeDocument/2006/relationships/image" Target="../media/image10.png"/><Relationship Id="rId4" Type="http://schemas.openxmlformats.org/officeDocument/2006/relationships/image" Target="../media/image5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5" Type="http://schemas.openxmlformats.org/officeDocument/2006/relationships/image" Target="../media/image12.jpeg"/><Relationship Id="rId4" Type="http://schemas.openxmlformats.org/officeDocument/2006/relationships/image" Target="../media/image11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8.wav"/><Relationship Id="rId1" Type="http://schemas.microsoft.com/office/2007/relationships/media" Target="../media/media28.wav"/><Relationship Id="rId6" Type="http://schemas.openxmlformats.org/officeDocument/2006/relationships/audio" Target="../media/audio1.wav"/><Relationship Id="rId5" Type="http://schemas.openxmlformats.org/officeDocument/2006/relationships/image" Target="../media/image10.png"/><Relationship Id="rId4" Type="http://schemas.openxmlformats.org/officeDocument/2006/relationships/image" Target="../media/image5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23.gif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audio" Target="../media/audio2.wav"/><Relationship Id="rId2" Type="http://schemas.openxmlformats.org/officeDocument/2006/relationships/audio" Target="../media/media29.wav"/><Relationship Id="rId1" Type="http://schemas.microsoft.com/office/2007/relationships/media" Target="../media/media29.wav"/><Relationship Id="rId6" Type="http://schemas.openxmlformats.org/officeDocument/2006/relationships/image" Target="../media/image10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6.xml"/><Relationship Id="rId7" Type="http://schemas.openxmlformats.org/officeDocument/2006/relationships/audio" Target="../media/audio2.wav"/><Relationship Id="rId2" Type="http://schemas.openxmlformats.org/officeDocument/2006/relationships/audio" Target="../media/media30.wav"/><Relationship Id="rId1" Type="http://schemas.microsoft.com/office/2007/relationships/media" Target="../media/media30.wav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0.png"/><Relationship Id="rId2" Type="http://schemas.openxmlformats.org/officeDocument/2006/relationships/audio" Target="../media/media31.wav"/><Relationship Id="rId1" Type="http://schemas.microsoft.com/office/2007/relationships/media" Target="../media/media31.wav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6.xml"/><Relationship Id="rId7" Type="http://schemas.openxmlformats.org/officeDocument/2006/relationships/audio" Target="../media/audio2.wav"/><Relationship Id="rId2" Type="http://schemas.openxmlformats.org/officeDocument/2006/relationships/audio" Target="../media/media32.wav"/><Relationship Id="rId1" Type="http://schemas.microsoft.com/office/2007/relationships/media" Target="../media/media32.wav"/><Relationship Id="rId6" Type="http://schemas.openxmlformats.org/officeDocument/2006/relationships/image" Target="../media/image58.png"/><Relationship Id="rId5" Type="http://schemas.openxmlformats.org/officeDocument/2006/relationships/image" Target="../media/image60.png"/><Relationship Id="rId4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0.png"/><Relationship Id="rId2" Type="http://schemas.openxmlformats.org/officeDocument/2006/relationships/audio" Target="../media/media33.wav"/><Relationship Id="rId1" Type="http://schemas.microsoft.com/office/2007/relationships/media" Target="../media/media33.wav"/><Relationship Id="rId6" Type="http://schemas.openxmlformats.org/officeDocument/2006/relationships/image" Target="../media/image56.png"/><Relationship Id="rId5" Type="http://schemas.openxmlformats.org/officeDocument/2006/relationships/image" Target="../media/image59.png"/><Relationship Id="rId4" Type="http://schemas.openxmlformats.org/officeDocument/2006/relationships/image" Target="../media/image6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0.png"/><Relationship Id="rId2" Type="http://schemas.openxmlformats.org/officeDocument/2006/relationships/audio" Target="../media/media34.wav"/><Relationship Id="rId1" Type="http://schemas.microsoft.com/office/2007/relationships/media" Target="../media/media34.wav"/><Relationship Id="rId6" Type="http://schemas.openxmlformats.org/officeDocument/2006/relationships/image" Target="../media/image59.png"/><Relationship Id="rId5" Type="http://schemas.openxmlformats.org/officeDocument/2006/relationships/image" Target="../media/image57.png"/><Relationship Id="rId4" Type="http://schemas.openxmlformats.org/officeDocument/2006/relationships/image" Target="../media/image6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0.png"/><Relationship Id="rId2" Type="http://schemas.openxmlformats.org/officeDocument/2006/relationships/audio" Target="../media/media35.wav"/><Relationship Id="rId1" Type="http://schemas.microsoft.com/office/2007/relationships/media" Target="../media/media35.wav"/><Relationship Id="rId6" Type="http://schemas.openxmlformats.org/officeDocument/2006/relationships/image" Target="../media/image60.png"/><Relationship Id="rId5" Type="http://schemas.openxmlformats.org/officeDocument/2006/relationships/image" Target="../media/image57.png"/><Relationship Id="rId4" Type="http://schemas.openxmlformats.org/officeDocument/2006/relationships/image" Target="../media/image6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10.png"/><Relationship Id="rId4" Type="http://schemas.openxmlformats.org/officeDocument/2006/relationships/image" Target="../media/image2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0.png"/><Relationship Id="rId5" Type="http://schemas.openxmlformats.org/officeDocument/2006/relationships/image" Target="../media/image14.wmf"/><Relationship Id="rId4" Type="http://schemas.openxmlformats.org/officeDocument/2006/relationships/image" Target="../media/image1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3.png"/><Relationship Id="rId2" Type="http://schemas.openxmlformats.org/officeDocument/2006/relationships/audio" Target="../media/media36.wav"/><Relationship Id="rId1" Type="http://schemas.microsoft.com/office/2007/relationships/media" Target="../media/media36.wav"/><Relationship Id="rId6" Type="http://schemas.openxmlformats.org/officeDocument/2006/relationships/audio" Target="../media/audio1.wav"/><Relationship Id="rId5" Type="http://schemas.openxmlformats.org/officeDocument/2006/relationships/image" Target="../media/image54.png"/><Relationship Id="rId4" Type="http://schemas.openxmlformats.org/officeDocument/2006/relationships/image" Target="../media/image6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slideLayout" Target="../slideLayouts/slideLayout6.xml"/><Relationship Id="rId7" Type="http://schemas.openxmlformats.org/officeDocument/2006/relationships/audio" Target="../media/audio1.wav"/><Relationship Id="rId2" Type="http://schemas.openxmlformats.org/officeDocument/2006/relationships/audio" Target="../media/media37.wav"/><Relationship Id="rId1" Type="http://schemas.microsoft.com/office/2007/relationships/media" Target="../media/media37.wav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0.png"/><Relationship Id="rId2" Type="http://schemas.openxmlformats.org/officeDocument/2006/relationships/audio" Target="../media/media38.wav"/><Relationship Id="rId1" Type="http://schemas.microsoft.com/office/2007/relationships/media" Target="../media/media38.wav"/><Relationship Id="rId6" Type="http://schemas.openxmlformats.org/officeDocument/2006/relationships/image" Target="../media/image67.png"/><Relationship Id="rId5" Type="http://schemas.openxmlformats.org/officeDocument/2006/relationships/image" Target="../media/image55.png"/><Relationship Id="rId4" Type="http://schemas.openxmlformats.org/officeDocument/2006/relationships/image" Target="../media/image6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slideLayout" Target="../slideLayouts/slideLayout6.xml"/><Relationship Id="rId7" Type="http://schemas.openxmlformats.org/officeDocument/2006/relationships/audio" Target="../media/audio1.wav"/><Relationship Id="rId2" Type="http://schemas.openxmlformats.org/officeDocument/2006/relationships/audio" Target="../media/media39.wav"/><Relationship Id="rId1" Type="http://schemas.microsoft.com/office/2007/relationships/media" Target="../media/media39.wav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72.png"/><Relationship Id="rId2" Type="http://schemas.openxmlformats.org/officeDocument/2006/relationships/audio" Target="../media/media40.wav"/><Relationship Id="rId1" Type="http://schemas.microsoft.com/office/2007/relationships/media" Target="../media/media40.wav"/><Relationship Id="rId6" Type="http://schemas.openxmlformats.org/officeDocument/2006/relationships/image" Target="../media/image55.png"/><Relationship Id="rId5" Type="http://schemas.openxmlformats.org/officeDocument/2006/relationships/image" Target="../media/image67.png"/><Relationship Id="rId4" Type="http://schemas.openxmlformats.org/officeDocument/2006/relationships/image" Target="../media/image2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2.png"/><Relationship Id="rId2" Type="http://schemas.openxmlformats.org/officeDocument/2006/relationships/audio" Target="../media/media41.wav"/><Relationship Id="rId1" Type="http://schemas.microsoft.com/office/2007/relationships/media" Target="../media/media41.wav"/><Relationship Id="rId6" Type="http://schemas.openxmlformats.org/officeDocument/2006/relationships/image" Target="../media/image67.png"/><Relationship Id="rId5" Type="http://schemas.openxmlformats.org/officeDocument/2006/relationships/image" Target="../media/image62.png"/><Relationship Id="rId4" Type="http://schemas.openxmlformats.org/officeDocument/2006/relationships/image" Target="../media/image73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slideLayout" Target="../slideLayouts/slideLayout6.xml"/><Relationship Id="rId7" Type="http://schemas.openxmlformats.org/officeDocument/2006/relationships/audio" Target="../media/audio1.wav"/><Relationship Id="rId2" Type="http://schemas.openxmlformats.org/officeDocument/2006/relationships/audio" Target="../media/media42.wav"/><Relationship Id="rId1" Type="http://schemas.microsoft.com/office/2007/relationships/media" Target="../media/media42.wav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7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slideLayout" Target="../slideLayouts/slideLayout6.xml"/><Relationship Id="rId7" Type="http://schemas.openxmlformats.org/officeDocument/2006/relationships/audio" Target="../media/audio1.wav"/><Relationship Id="rId2" Type="http://schemas.openxmlformats.org/officeDocument/2006/relationships/audio" Target="../media/media43.wav"/><Relationship Id="rId1" Type="http://schemas.microsoft.com/office/2007/relationships/media" Target="../media/media43.wav"/><Relationship Id="rId6" Type="http://schemas.openxmlformats.org/officeDocument/2006/relationships/image" Target="../media/image67.png"/><Relationship Id="rId5" Type="http://schemas.openxmlformats.org/officeDocument/2006/relationships/image" Target="../media/image69.png"/><Relationship Id="rId4" Type="http://schemas.openxmlformats.org/officeDocument/2006/relationships/image" Target="../media/image65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3.png"/><Relationship Id="rId2" Type="http://schemas.openxmlformats.org/officeDocument/2006/relationships/audio" Target="../media/media44.wav"/><Relationship Id="rId1" Type="http://schemas.microsoft.com/office/2007/relationships/media" Target="../media/media44.wav"/><Relationship Id="rId6" Type="http://schemas.openxmlformats.org/officeDocument/2006/relationships/image" Target="../media/image54.png"/><Relationship Id="rId5" Type="http://schemas.openxmlformats.org/officeDocument/2006/relationships/image" Target="../media/image74.png"/><Relationship Id="rId4" Type="http://schemas.openxmlformats.org/officeDocument/2006/relationships/image" Target="../media/image55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6.xml"/><Relationship Id="rId7" Type="http://schemas.openxmlformats.org/officeDocument/2006/relationships/audio" Target="../media/audio1.wav"/><Relationship Id="rId2" Type="http://schemas.openxmlformats.org/officeDocument/2006/relationships/audio" Target="../media/media45.wav"/><Relationship Id="rId1" Type="http://schemas.microsoft.com/office/2007/relationships/media" Target="../media/media45.wav"/><Relationship Id="rId6" Type="http://schemas.openxmlformats.org/officeDocument/2006/relationships/image" Target="../media/image64.png"/><Relationship Id="rId5" Type="http://schemas.openxmlformats.org/officeDocument/2006/relationships/image" Target="../media/image55.png"/><Relationship Id="rId4" Type="http://schemas.openxmlformats.org/officeDocument/2006/relationships/image" Target="../media/image6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0.png"/><Relationship Id="rId5" Type="http://schemas.openxmlformats.org/officeDocument/2006/relationships/image" Target="../media/image16.wmf"/><Relationship Id="rId4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10.png"/><Relationship Id="rId5" Type="http://schemas.openxmlformats.org/officeDocument/2006/relationships/audio" Target="../media/audio3.wav"/><Relationship Id="rId4" Type="http://schemas.openxmlformats.org/officeDocument/2006/relationships/image" Target="../media/image50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6.wav"/><Relationship Id="rId1" Type="http://schemas.microsoft.com/office/2007/relationships/media" Target="../media/media46.wav"/><Relationship Id="rId5" Type="http://schemas.openxmlformats.org/officeDocument/2006/relationships/image" Target="../media/image10.png"/><Relationship Id="rId4" Type="http://schemas.openxmlformats.org/officeDocument/2006/relationships/image" Target="../media/image7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2.png"/><Relationship Id="rId2" Type="http://schemas.openxmlformats.org/officeDocument/2006/relationships/audio" Target="../media/media47.wav"/><Relationship Id="rId1" Type="http://schemas.microsoft.com/office/2007/relationships/media" Target="../media/media47.wav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2.png"/><Relationship Id="rId2" Type="http://schemas.openxmlformats.org/officeDocument/2006/relationships/audio" Target="../media/media48.wav"/><Relationship Id="rId1" Type="http://schemas.microsoft.com/office/2007/relationships/media" Target="../media/media48.wav"/><Relationship Id="rId6" Type="http://schemas.openxmlformats.org/officeDocument/2006/relationships/image" Target="../media/image78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3.png"/><Relationship Id="rId2" Type="http://schemas.openxmlformats.org/officeDocument/2006/relationships/audio" Target="../media/media49.wav"/><Relationship Id="rId1" Type="http://schemas.microsoft.com/office/2007/relationships/media" Target="../media/media49.wav"/><Relationship Id="rId6" Type="http://schemas.openxmlformats.org/officeDocument/2006/relationships/image" Target="../media/image79.png"/><Relationship Id="rId5" Type="http://schemas.openxmlformats.org/officeDocument/2006/relationships/image" Target="../media/image77.png"/><Relationship Id="rId4" Type="http://schemas.openxmlformats.org/officeDocument/2006/relationships/image" Target="../media/image8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0.png"/><Relationship Id="rId2" Type="http://schemas.openxmlformats.org/officeDocument/2006/relationships/audio" Target="../media/media50.wav"/><Relationship Id="rId1" Type="http://schemas.microsoft.com/office/2007/relationships/media" Target="../media/media50.wav"/><Relationship Id="rId6" Type="http://schemas.openxmlformats.org/officeDocument/2006/relationships/image" Target="../media/image78.png"/><Relationship Id="rId5" Type="http://schemas.openxmlformats.org/officeDocument/2006/relationships/image" Target="../media/image81.png"/><Relationship Id="rId4" Type="http://schemas.openxmlformats.org/officeDocument/2006/relationships/image" Target="../media/image7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2.png"/><Relationship Id="rId2" Type="http://schemas.openxmlformats.org/officeDocument/2006/relationships/audio" Target="../media/media51.wav"/><Relationship Id="rId1" Type="http://schemas.microsoft.com/office/2007/relationships/media" Target="../media/media51.wav"/><Relationship Id="rId6" Type="http://schemas.openxmlformats.org/officeDocument/2006/relationships/image" Target="../media/image77.png"/><Relationship Id="rId5" Type="http://schemas.openxmlformats.org/officeDocument/2006/relationships/image" Target="../media/image80.png"/><Relationship Id="rId4" Type="http://schemas.openxmlformats.org/officeDocument/2006/relationships/image" Target="../media/image7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0.png"/><Relationship Id="rId2" Type="http://schemas.openxmlformats.org/officeDocument/2006/relationships/audio" Target="../media/media52.wav"/><Relationship Id="rId1" Type="http://schemas.microsoft.com/office/2007/relationships/media" Target="../media/media52.wav"/><Relationship Id="rId6" Type="http://schemas.openxmlformats.org/officeDocument/2006/relationships/image" Target="../media/image80.png"/><Relationship Id="rId5" Type="http://schemas.openxmlformats.org/officeDocument/2006/relationships/image" Target="../media/image81.png"/><Relationship Id="rId4" Type="http://schemas.openxmlformats.org/officeDocument/2006/relationships/image" Target="../media/image7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0.png"/><Relationship Id="rId2" Type="http://schemas.openxmlformats.org/officeDocument/2006/relationships/audio" Target="../media/media53.wav"/><Relationship Id="rId1" Type="http://schemas.microsoft.com/office/2007/relationships/media" Target="../media/media53.wav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2.png"/><Relationship Id="rId2" Type="http://schemas.openxmlformats.org/officeDocument/2006/relationships/audio" Target="../media/media54.wav"/><Relationship Id="rId1" Type="http://schemas.microsoft.com/office/2007/relationships/media" Target="../media/media54.wav"/><Relationship Id="rId6" Type="http://schemas.openxmlformats.org/officeDocument/2006/relationships/image" Target="../media/image85.png"/><Relationship Id="rId5" Type="http://schemas.openxmlformats.org/officeDocument/2006/relationships/image" Target="../media/image82.png"/><Relationship Id="rId4" Type="http://schemas.openxmlformats.org/officeDocument/2006/relationships/image" Target="../media/image8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0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2.png"/><Relationship Id="rId2" Type="http://schemas.openxmlformats.org/officeDocument/2006/relationships/audio" Target="../media/media55.wav"/><Relationship Id="rId1" Type="http://schemas.microsoft.com/office/2007/relationships/media" Target="../media/media55.wav"/><Relationship Id="rId6" Type="http://schemas.openxmlformats.org/officeDocument/2006/relationships/image" Target="../media/image85.png"/><Relationship Id="rId5" Type="http://schemas.openxmlformats.org/officeDocument/2006/relationships/image" Target="../media/image83.png"/><Relationship Id="rId4" Type="http://schemas.openxmlformats.org/officeDocument/2006/relationships/image" Target="../media/image8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0.png"/><Relationship Id="rId2" Type="http://schemas.openxmlformats.org/officeDocument/2006/relationships/audio" Target="../media/media56.wav"/><Relationship Id="rId1" Type="http://schemas.microsoft.com/office/2007/relationships/media" Target="../media/media56.wav"/><Relationship Id="rId6" Type="http://schemas.openxmlformats.org/officeDocument/2006/relationships/image" Target="../media/image83.png"/><Relationship Id="rId5" Type="http://schemas.openxmlformats.org/officeDocument/2006/relationships/image" Target="../media/image84.png"/><Relationship Id="rId4" Type="http://schemas.openxmlformats.org/officeDocument/2006/relationships/image" Target="../media/image8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52.png"/><Relationship Id="rId4" Type="http://schemas.openxmlformats.org/officeDocument/2006/relationships/image" Target="../media/image23.gi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7.wav"/><Relationship Id="rId1" Type="http://schemas.microsoft.com/office/2007/relationships/media" Target="../media/media57.wav"/><Relationship Id="rId6" Type="http://schemas.openxmlformats.org/officeDocument/2006/relationships/image" Target="../media/image33.png"/><Relationship Id="rId5" Type="http://schemas.openxmlformats.org/officeDocument/2006/relationships/image" Target="../media/image43.jpg"/><Relationship Id="rId4" Type="http://schemas.openxmlformats.org/officeDocument/2006/relationships/image" Target="../media/image8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3.png"/><Relationship Id="rId2" Type="http://schemas.openxmlformats.org/officeDocument/2006/relationships/audio" Target="../media/media58.wav"/><Relationship Id="rId1" Type="http://schemas.microsoft.com/office/2007/relationships/media" Target="../media/media58.wav"/><Relationship Id="rId6" Type="http://schemas.openxmlformats.org/officeDocument/2006/relationships/image" Target="../media/image88.jpg"/><Relationship Id="rId5" Type="http://schemas.openxmlformats.org/officeDocument/2006/relationships/image" Target="../media/image34.gif"/><Relationship Id="rId4" Type="http://schemas.openxmlformats.org/officeDocument/2006/relationships/image" Target="../media/image87.jp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89.png"/><Relationship Id="rId2" Type="http://schemas.openxmlformats.org/officeDocument/2006/relationships/audio" Target="../media/media59.wav"/><Relationship Id="rId1" Type="http://schemas.microsoft.com/office/2007/relationships/media" Target="../media/media59.wav"/><Relationship Id="rId6" Type="http://schemas.openxmlformats.org/officeDocument/2006/relationships/image" Target="../media/image33.png"/><Relationship Id="rId5" Type="http://schemas.openxmlformats.org/officeDocument/2006/relationships/image" Target="../media/image86.png"/><Relationship Id="rId4" Type="http://schemas.openxmlformats.org/officeDocument/2006/relationships/image" Target="../media/image24.jp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3.png"/><Relationship Id="rId2" Type="http://schemas.openxmlformats.org/officeDocument/2006/relationships/audio" Target="../media/media60.wav"/><Relationship Id="rId1" Type="http://schemas.microsoft.com/office/2007/relationships/media" Target="../media/media60.wav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31.jp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2.png"/><Relationship Id="rId2" Type="http://schemas.openxmlformats.org/officeDocument/2006/relationships/audio" Target="../media/media61.wav"/><Relationship Id="rId1" Type="http://schemas.microsoft.com/office/2007/relationships/media" Target="../media/media61.wav"/><Relationship Id="rId6" Type="http://schemas.openxmlformats.org/officeDocument/2006/relationships/image" Target="../media/image46.jpg"/><Relationship Id="rId5" Type="http://schemas.openxmlformats.org/officeDocument/2006/relationships/image" Target="../media/image91.jpeg"/><Relationship Id="rId4" Type="http://schemas.openxmlformats.org/officeDocument/2006/relationships/image" Target="../media/image8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3.png"/><Relationship Id="rId2" Type="http://schemas.openxmlformats.org/officeDocument/2006/relationships/audio" Target="../media/media62.wav"/><Relationship Id="rId1" Type="http://schemas.microsoft.com/office/2007/relationships/media" Target="../media/media62.wav"/><Relationship Id="rId6" Type="http://schemas.openxmlformats.org/officeDocument/2006/relationships/image" Target="../media/image37.jpg"/><Relationship Id="rId5" Type="http://schemas.openxmlformats.org/officeDocument/2006/relationships/image" Target="../media/image35.jpg"/><Relationship Id="rId4" Type="http://schemas.openxmlformats.org/officeDocument/2006/relationships/image" Target="../media/image88.jp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3.png"/><Relationship Id="rId2" Type="http://schemas.openxmlformats.org/officeDocument/2006/relationships/audio" Target="../media/media63.wav"/><Relationship Id="rId1" Type="http://schemas.microsoft.com/office/2007/relationships/media" Target="../media/media63.wav"/><Relationship Id="rId6" Type="http://schemas.openxmlformats.org/officeDocument/2006/relationships/image" Target="../media/image89.png"/><Relationship Id="rId5" Type="http://schemas.openxmlformats.org/officeDocument/2006/relationships/image" Target="../media/image46.jpg"/><Relationship Id="rId4" Type="http://schemas.openxmlformats.org/officeDocument/2006/relationships/image" Target="../media/image9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4" Type="http://schemas.openxmlformats.org/officeDocument/2006/relationships/image" Target="../media/image19.w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3.png"/><Relationship Id="rId2" Type="http://schemas.openxmlformats.org/officeDocument/2006/relationships/audio" Target="../media/media64.wav"/><Relationship Id="rId1" Type="http://schemas.microsoft.com/office/2007/relationships/media" Target="../media/media64.wav"/><Relationship Id="rId6" Type="http://schemas.openxmlformats.org/officeDocument/2006/relationships/image" Target="../media/image25.jpg"/><Relationship Id="rId5" Type="http://schemas.openxmlformats.org/officeDocument/2006/relationships/image" Target="../media/image92.png"/><Relationship Id="rId4" Type="http://schemas.openxmlformats.org/officeDocument/2006/relationships/image" Target="../media/image9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3.png"/><Relationship Id="rId2" Type="http://schemas.openxmlformats.org/officeDocument/2006/relationships/audio" Target="../media/media65.wav"/><Relationship Id="rId1" Type="http://schemas.microsoft.com/office/2007/relationships/media" Target="../media/media65.wav"/><Relationship Id="rId6" Type="http://schemas.openxmlformats.org/officeDocument/2006/relationships/image" Target="../media/image86.png"/><Relationship Id="rId5" Type="http://schemas.openxmlformats.org/officeDocument/2006/relationships/image" Target="../media/image41.jpg"/><Relationship Id="rId4" Type="http://schemas.openxmlformats.org/officeDocument/2006/relationships/image" Target="../media/image26.jp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93.jpg"/><Relationship Id="rId4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2.jp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0.png"/><Relationship Id="rId5" Type="http://schemas.openxmlformats.org/officeDocument/2006/relationships/audio" Target="../media/audio1.wav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10.png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635896" y="2722044"/>
            <a:ext cx="47525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 smtClean="0">
                <a:solidFill>
                  <a:schemeClr val="tx2"/>
                </a:solidFill>
                <a:latin typeface="Algerian" panose="04020705040A02060702" pitchFamily="82" charset="0"/>
              </a:rPr>
              <a:t>   “Knuffels”</a:t>
            </a:r>
          </a:p>
          <a:p>
            <a:r>
              <a:rPr lang="nl-NL" sz="4400" dirty="0" smtClean="0">
                <a:solidFill>
                  <a:schemeClr val="tx2"/>
                </a:solidFill>
                <a:latin typeface="Algerian" panose="04020705040A02060702" pitchFamily="82" charset="0"/>
              </a:rPr>
              <a:t>   Kies een spel</a:t>
            </a:r>
            <a:endParaRPr lang="nl-NL" sz="4400" dirty="0">
              <a:solidFill>
                <a:schemeClr val="tx2"/>
              </a:solidFill>
              <a:latin typeface="Algerian" panose="04020705040A02060702" pitchFamily="82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2286000" cy="171450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48680"/>
            <a:ext cx="2286000" cy="171450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22044"/>
            <a:ext cx="2286000" cy="171450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2" name="Picture 8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48680"/>
            <a:ext cx="2286000" cy="171450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3" name="Picture 9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869160"/>
            <a:ext cx="2286000" cy="171450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5" name="Picture 11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869160"/>
            <a:ext cx="2286000" cy="171450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6" name="Picture 12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869160"/>
            <a:ext cx="2286000" cy="171450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68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“Knuffels” hoeveelheden</a:t>
            </a:r>
            <a:endParaRPr lang="nl-NL" dirty="0"/>
          </a:p>
        </p:txBody>
      </p:sp>
      <p:pic>
        <p:nvPicPr>
          <p:cNvPr id="5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1600" y="5877272"/>
            <a:ext cx="609600" cy="609600"/>
          </a:xfrm>
          <a:prstGeom prst="rect">
            <a:avLst/>
          </a:prstGeom>
        </p:spPr>
      </p:pic>
      <p:sp>
        <p:nvSpPr>
          <p:cNvPr id="6" name="Actieknop: Verder of Volgende 5">
            <a:hlinkClick r:id="" action="ppaction://hlinkshowjump?jump=nextslide" highlightClick="1"/>
          </p:cNvPr>
          <p:cNvSpPr/>
          <p:nvPr/>
        </p:nvSpPr>
        <p:spPr>
          <a:xfrm>
            <a:off x="7812360" y="5877272"/>
            <a:ext cx="936104" cy="7920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97" y="2572773"/>
            <a:ext cx="2619375" cy="174307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467998"/>
            <a:ext cx="2466975" cy="1847850"/>
          </a:xfrm>
          <a:prstGeom prst="rect">
            <a:avLst/>
          </a:prstGeom>
        </p:spPr>
      </p:pic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39BB-EF78-415D-BF94-B5DF551B8540}" type="datetime1">
              <a:rPr lang="nl-NL" smtClean="0"/>
              <a:t>5-3-2014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Annie de Jonge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14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zie je 1 knuffel?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844824"/>
            <a:ext cx="216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84197"/>
            <a:ext cx="216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356992"/>
            <a:ext cx="216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5936" y="5949280"/>
            <a:ext cx="609600" cy="609600"/>
          </a:xfrm>
          <a:prstGeom prst="rect">
            <a:avLst/>
          </a:prstGeom>
        </p:spPr>
      </p:pic>
      <p:sp>
        <p:nvSpPr>
          <p:cNvPr id="7" name="Actieknop: Verder of Volgende 6">
            <a:hlinkClick r:id="" action="ppaction://hlinkshowjump?jump=nextslide" highlightClick="1"/>
          </p:cNvPr>
          <p:cNvSpPr/>
          <p:nvPr/>
        </p:nvSpPr>
        <p:spPr>
          <a:xfrm>
            <a:off x="6372200" y="6093296"/>
            <a:ext cx="720080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5DAA-9840-4DA1-B4D0-D1B18E117044}" type="datetime1">
              <a:rPr lang="nl-NL" smtClean="0"/>
              <a:t>5-3-2014</a:t>
            </a:fld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Annie de Jonge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984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zie je 2 knuffels?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94" y="2780928"/>
            <a:ext cx="2886729" cy="216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28800"/>
            <a:ext cx="3004982" cy="1512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267200"/>
            <a:ext cx="1676400" cy="1676400"/>
          </a:xfrm>
          <a:prstGeom prst="rect">
            <a:avLst/>
          </a:prstGeom>
        </p:spPr>
      </p:pic>
      <p:pic>
        <p:nvPicPr>
          <p:cNvPr id="6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3568" y="6093296"/>
            <a:ext cx="609600" cy="609600"/>
          </a:xfrm>
          <a:prstGeom prst="rect">
            <a:avLst/>
          </a:prstGeom>
        </p:spPr>
      </p:pic>
      <p:sp>
        <p:nvSpPr>
          <p:cNvPr id="7" name="Actieknop: Verder of Volgende 6">
            <a:hlinkClick r:id="" action="ppaction://hlinkshowjump?jump=nextslide" highlightClick="1"/>
          </p:cNvPr>
          <p:cNvSpPr/>
          <p:nvPr/>
        </p:nvSpPr>
        <p:spPr>
          <a:xfrm>
            <a:off x="7380312" y="6093296"/>
            <a:ext cx="864096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F9F47-3E31-4BF6-AA43-133A149EBD2A}" type="datetime1">
              <a:rPr lang="nl-NL" smtClean="0"/>
              <a:t>5-3-2014</a:t>
            </a:fld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Annie de Jonge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246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zie je 3 knuffels?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680" y="4080693"/>
            <a:ext cx="2466975" cy="18478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517202"/>
            <a:ext cx="2013062" cy="2160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01" y="2852816"/>
            <a:ext cx="2695575" cy="1695450"/>
          </a:xfrm>
          <a:prstGeom prst="rect">
            <a:avLst/>
          </a:prstGeom>
        </p:spPr>
      </p:pic>
      <p:pic>
        <p:nvPicPr>
          <p:cNvPr id="7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4048" y="5949325"/>
            <a:ext cx="609600" cy="609600"/>
          </a:xfrm>
          <a:prstGeom prst="rect">
            <a:avLst/>
          </a:prstGeom>
        </p:spPr>
      </p:pic>
      <p:sp>
        <p:nvSpPr>
          <p:cNvPr id="8" name="Actieknop: Verder of Volgende 7">
            <a:hlinkClick r:id="" action="ppaction://hlinkshowjump?jump=nextslide" highlightClick="1"/>
          </p:cNvPr>
          <p:cNvSpPr/>
          <p:nvPr/>
        </p:nvSpPr>
        <p:spPr>
          <a:xfrm>
            <a:off x="6927166" y="6093296"/>
            <a:ext cx="957201" cy="6038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0B56-F9D0-47FB-9CE2-5413B36D78B2}" type="datetime1">
              <a:rPr lang="nl-NL" smtClean="0"/>
              <a:t>5-3-2014</a:t>
            </a:fld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Annie de Jonge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859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zie je 2 knuffels?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175623"/>
            <a:ext cx="2466975" cy="18478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276872"/>
            <a:ext cx="2266950" cy="20193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387" y="1412775"/>
            <a:ext cx="2143125" cy="2143125"/>
          </a:xfrm>
          <a:prstGeom prst="rect">
            <a:avLst/>
          </a:prstGeom>
        </p:spPr>
      </p:pic>
      <p:pic>
        <p:nvPicPr>
          <p:cNvPr id="8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6737" y="6023473"/>
            <a:ext cx="609600" cy="609600"/>
          </a:xfrm>
          <a:prstGeom prst="rect">
            <a:avLst/>
          </a:prstGeom>
        </p:spPr>
      </p:pic>
      <p:sp>
        <p:nvSpPr>
          <p:cNvPr id="9" name="Actieknop: Verder of Volgende 8">
            <a:hlinkClick r:id="" action="ppaction://hlinkshowjump?jump=nextslide" highlightClick="1"/>
          </p:cNvPr>
          <p:cNvSpPr/>
          <p:nvPr/>
        </p:nvSpPr>
        <p:spPr>
          <a:xfrm>
            <a:off x="7524328" y="5924922"/>
            <a:ext cx="1080120" cy="81644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D112D-98FD-4284-B4AE-977D9C6F8DDA}" type="datetime1">
              <a:rPr lang="nl-NL" smtClean="0"/>
              <a:t>5-3-2014</a:t>
            </a:fld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Annie de Jonge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564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zie je 1 knuffel?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428999"/>
            <a:ext cx="1943100" cy="235267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857624"/>
            <a:ext cx="2152650" cy="19240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184" y="2114549"/>
            <a:ext cx="2619375" cy="1743075"/>
          </a:xfrm>
          <a:prstGeom prst="rect">
            <a:avLst/>
          </a:prstGeom>
        </p:spPr>
      </p:pic>
      <p:sp>
        <p:nvSpPr>
          <p:cNvPr id="6" name="Actieknop: Verder of Volgende 5">
            <a:hlinkClick r:id="" action="ppaction://hlinkshowjump?jump=nextslide" highlightClick="1"/>
          </p:cNvPr>
          <p:cNvSpPr/>
          <p:nvPr/>
        </p:nvSpPr>
        <p:spPr>
          <a:xfrm>
            <a:off x="7016477" y="6093296"/>
            <a:ext cx="723875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7526" y="6227618"/>
            <a:ext cx="609600" cy="609600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F25BB-85D0-460E-8301-20C9B7A45A15}" type="datetime1">
              <a:rPr lang="nl-NL" smtClean="0"/>
              <a:t>5-3-2014</a:t>
            </a:fld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Annie de Jonge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378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Waar zie je 4 knuffels?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717032"/>
            <a:ext cx="2143125" cy="214312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63" y="3309218"/>
            <a:ext cx="3384376" cy="338437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3"/>
          <a:stretch/>
        </p:blipFill>
        <p:spPr>
          <a:xfrm>
            <a:off x="3995936" y="1916832"/>
            <a:ext cx="1952425" cy="1657350"/>
          </a:xfrm>
          <a:prstGeom prst="rect">
            <a:avLst/>
          </a:prstGeom>
        </p:spPr>
      </p:pic>
      <p:pic>
        <p:nvPicPr>
          <p:cNvPr id="6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3163" y="6049358"/>
            <a:ext cx="609600" cy="609600"/>
          </a:xfrm>
          <a:prstGeom prst="rect">
            <a:avLst/>
          </a:prstGeom>
        </p:spPr>
      </p:pic>
      <p:sp>
        <p:nvSpPr>
          <p:cNvPr id="7" name="Actieknop: Verder of Volgende 6">
            <a:hlinkClick r:id="" action="ppaction://hlinkshowjump?jump=nextslide" highlightClick="1"/>
          </p:cNvPr>
          <p:cNvSpPr/>
          <p:nvPr/>
        </p:nvSpPr>
        <p:spPr>
          <a:xfrm>
            <a:off x="6948264" y="6049358"/>
            <a:ext cx="792088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B550B-F3EF-4EFC-8F3B-33EE9571D002}" type="datetime1">
              <a:rPr lang="nl-NL" smtClean="0"/>
              <a:t>5-3-2014</a:t>
            </a:fld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Annie de Jonge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799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zie je 5 knuffels?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530624"/>
            <a:ext cx="3133725" cy="145732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87723"/>
            <a:ext cx="2143125" cy="21431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727" y="4221088"/>
            <a:ext cx="2266950" cy="2019300"/>
          </a:xfrm>
          <a:prstGeom prst="rect">
            <a:avLst/>
          </a:prstGeom>
        </p:spPr>
      </p:pic>
      <p:pic>
        <p:nvPicPr>
          <p:cNvPr id="6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9552" y="5763716"/>
            <a:ext cx="609600" cy="609600"/>
          </a:xfrm>
          <a:prstGeom prst="rect">
            <a:avLst/>
          </a:prstGeom>
        </p:spPr>
      </p:pic>
      <p:sp>
        <p:nvSpPr>
          <p:cNvPr id="7" name="Actieknop: Verder of Volgende 6">
            <a:hlinkClick r:id="" action="ppaction://hlinkshowjump?jump=nextslide" highlightClick="1"/>
          </p:cNvPr>
          <p:cNvSpPr/>
          <p:nvPr/>
        </p:nvSpPr>
        <p:spPr>
          <a:xfrm>
            <a:off x="7236296" y="6093296"/>
            <a:ext cx="720080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AAB17-B7C2-45C2-9C15-8EA3E88C55E6}" type="datetime1">
              <a:rPr lang="nl-NL" smtClean="0"/>
              <a:t>5-3-2014</a:t>
            </a:fld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Annie de Jonge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805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zie je 3 knuffels?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56992"/>
            <a:ext cx="2762250" cy="165735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555" y="4382972"/>
            <a:ext cx="2505075" cy="181927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992" y="1772815"/>
            <a:ext cx="2143125" cy="2143125"/>
          </a:xfrm>
          <a:prstGeom prst="rect">
            <a:avLst/>
          </a:prstGeom>
        </p:spPr>
      </p:pic>
      <p:sp>
        <p:nvSpPr>
          <p:cNvPr id="6" name="Actieknop: Verder of Volgende 5">
            <a:hlinkClick r:id="" action="ppaction://hlinkshowjump?jump=nextslide" highlightClick="1"/>
          </p:cNvPr>
          <p:cNvSpPr/>
          <p:nvPr/>
        </p:nvSpPr>
        <p:spPr>
          <a:xfrm>
            <a:off x="7884368" y="6202247"/>
            <a:ext cx="792088" cy="53912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6800" y="5862207"/>
            <a:ext cx="609600" cy="609600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0E6B-E082-45BF-8CBF-4C8973DF1FAF}" type="datetime1">
              <a:rPr lang="nl-NL" smtClean="0"/>
              <a:t>5-3-2014</a:t>
            </a:fld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Annie de Jonge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387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zie je 2 knuffels?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95512"/>
            <a:ext cx="1857375" cy="246697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00808"/>
            <a:ext cx="2143125" cy="21431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4"/>
          <a:stretch/>
        </p:blipFill>
        <p:spPr>
          <a:xfrm>
            <a:off x="6280511" y="4509120"/>
            <a:ext cx="1874774" cy="1657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51" y="4267200"/>
            <a:ext cx="1676400" cy="1676400"/>
          </a:xfrm>
          <a:prstGeom prst="rect">
            <a:avLst/>
          </a:prstGeom>
        </p:spPr>
      </p:pic>
      <p:pic>
        <p:nvPicPr>
          <p:cNvPr id="7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50776" y="5820106"/>
            <a:ext cx="609600" cy="609600"/>
          </a:xfrm>
          <a:prstGeom prst="rect">
            <a:avLst/>
          </a:prstGeom>
        </p:spPr>
      </p:pic>
      <p:sp>
        <p:nvSpPr>
          <p:cNvPr id="8" name="Actieknop: Verder of Volgende 7">
            <a:hlinkClick r:id="" action="ppaction://hlinkshowjump?jump=nextslide" highlightClick="1"/>
          </p:cNvPr>
          <p:cNvSpPr/>
          <p:nvPr/>
        </p:nvSpPr>
        <p:spPr>
          <a:xfrm>
            <a:off x="8155285" y="6166470"/>
            <a:ext cx="809203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E894-C151-40C3-8D3E-4E9FFAC6F580}" type="datetime1">
              <a:rPr lang="nl-NL" smtClean="0"/>
              <a:t>5-3-2014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Annie de Jonge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708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/>
          <a:p>
            <a:r>
              <a:rPr lang="nl-NL" dirty="0" smtClean="0"/>
              <a:t>  “Knuffels”  </a:t>
            </a:r>
            <a:r>
              <a:rPr lang="nl-NL" dirty="0" smtClean="0">
                <a:latin typeface="+mn-lt"/>
                <a:cs typeface="Aharoni" panose="02010803020104030203" pitchFamily="2" charset="-79"/>
              </a:rPr>
              <a:t>Hard of zacht</a:t>
            </a:r>
            <a:endParaRPr lang="nl-NL" dirty="0">
              <a:latin typeface="+mn-lt"/>
              <a:cs typeface="Aharoni" panose="02010803020104030203" pitchFamily="2" charset="-79"/>
            </a:endParaRPr>
          </a:p>
        </p:txBody>
      </p:sp>
      <p:pic>
        <p:nvPicPr>
          <p:cNvPr id="1026" name="Picture 2" descr="C:\Users\Annie\AppData\Local\Microsoft\Windows\Temporary Internet Files\Content.IE5\FKDSUVZG\MC90044128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80469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nnie\AppData\Local\Microsoft\Windows\Temporary Internet Files\Content.IE5\MZM2LVOQ\MC90031909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038475"/>
            <a:ext cx="1836737" cy="162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ctieknop: Verder of Volgende 3">
            <a:hlinkClick r:id="" action="ppaction://hlinkshowjump?jump=nextslide" highlightClick="1"/>
          </p:cNvPr>
          <p:cNvSpPr/>
          <p:nvPr/>
        </p:nvSpPr>
        <p:spPr>
          <a:xfrm>
            <a:off x="7452853" y="5894040"/>
            <a:ext cx="936104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06352" y="5949280"/>
            <a:ext cx="609600" cy="609600"/>
          </a:xfrm>
          <a:prstGeom prst="rect">
            <a:avLst/>
          </a:prstGeom>
        </p:spPr>
      </p:pic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A1C8-23E0-4DC9-BE38-8C54EFFB4526}" type="datetime1">
              <a:rPr lang="nl-NL" smtClean="0"/>
              <a:t>5-3-2014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Annie de Jonge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333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293" y="980728"/>
            <a:ext cx="5328592" cy="5328592"/>
          </a:xfrm>
          <a:prstGeom prst="rect">
            <a:avLst/>
          </a:prstGeom>
        </p:spPr>
      </p:pic>
      <p:sp>
        <p:nvSpPr>
          <p:cNvPr id="4" name="Actieknop: Introductiepagina 3">
            <a:hlinkClick r:id="" action="ppaction://hlinkshowjump?jump=firstslide" highlightClick="1"/>
          </p:cNvPr>
          <p:cNvSpPr/>
          <p:nvPr/>
        </p:nvSpPr>
        <p:spPr>
          <a:xfrm>
            <a:off x="7956376" y="5373216"/>
            <a:ext cx="864096" cy="9361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544" y="5855154"/>
            <a:ext cx="609600" cy="609600"/>
          </a:xfrm>
          <a:prstGeom prst="rect">
            <a:avLst/>
          </a:prstGeom>
        </p:spPr>
      </p:pic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112F-A5C5-41CE-9C1C-A10A4615309E}" type="datetime1">
              <a:rPr lang="nl-NL" smtClean="0"/>
              <a:t>5-3-2014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Annie de Jonge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630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“Knuffels” kleuren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348880"/>
            <a:ext cx="1895475" cy="240982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19" y="2348880"/>
            <a:ext cx="1895475" cy="24098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294587"/>
            <a:ext cx="1895475" cy="2409825"/>
          </a:xfrm>
          <a:prstGeom prst="rect">
            <a:avLst/>
          </a:prstGeom>
        </p:spPr>
      </p:pic>
      <p:sp>
        <p:nvSpPr>
          <p:cNvPr id="8" name="Actieknop: Verder of Volgende 7">
            <a:hlinkClick r:id="" action="ppaction://hlinkshowjump?jump=nextslide" highlightClick="1">
              <a:snd r:embed="rId6" name="arrow.wav"/>
            </a:hlinkClick>
          </p:cNvPr>
          <p:cNvSpPr/>
          <p:nvPr/>
        </p:nvSpPr>
        <p:spPr>
          <a:xfrm>
            <a:off x="7751986" y="5816415"/>
            <a:ext cx="947737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5281" y="5750055"/>
            <a:ext cx="609600" cy="609600"/>
          </a:xfrm>
          <a:prstGeom prst="rect">
            <a:avLst/>
          </a:prstGeom>
        </p:spPr>
      </p:pic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2142-4D15-46FF-86E3-80DC19710F26}" type="datetime1">
              <a:rPr lang="nl-NL" smtClean="0"/>
              <a:t>5-3-2014</a:t>
            </a:fld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Annie de Jonge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458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op de blauwe beer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1895475" cy="240982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340768"/>
            <a:ext cx="1895475" cy="24098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309503"/>
            <a:ext cx="1895475" cy="240982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206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70" y="4149080"/>
            <a:ext cx="1895475" cy="240982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206" y="4005064"/>
            <a:ext cx="1895475" cy="2409825"/>
          </a:xfrm>
          <a:prstGeom prst="rect">
            <a:avLst/>
          </a:prstGeom>
        </p:spPr>
      </p:pic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63888" y="4293096"/>
            <a:ext cx="609600" cy="609600"/>
          </a:xfrm>
          <a:prstGeom prst="rect">
            <a:avLst/>
          </a:prstGeom>
        </p:spPr>
      </p:pic>
      <p:sp>
        <p:nvSpPr>
          <p:cNvPr id="10" name="Actieknop: Verder of Volgende 9">
            <a:hlinkClick r:id="" action="ppaction://hlinkshowjump?jump=nextslide" highlightClick="1">
              <a:snd r:embed="rId6" name="arrow.wav"/>
            </a:hlinkClick>
          </p:cNvPr>
          <p:cNvSpPr/>
          <p:nvPr/>
        </p:nvSpPr>
        <p:spPr>
          <a:xfrm>
            <a:off x="3663515" y="5636304"/>
            <a:ext cx="688107" cy="609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1FF2-88A1-4AF1-A089-9DD022F436E0}" type="datetime1">
              <a:rPr lang="nl-NL" smtClean="0"/>
              <a:t>5-3-2014</a:t>
            </a:fld>
            <a:endParaRPr lang="nl-NL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Annie de Jonge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557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op de rode beer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1895475" cy="240982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537135"/>
            <a:ext cx="1895475" cy="24098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D93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365" y="1549837"/>
            <a:ext cx="1895475" cy="240982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18" y="4293096"/>
            <a:ext cx="1895475" cy="24098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187" y="4293096"/>
            <a:ext cx="1895475" cy="2409825"/>
          </a:xfrm>
          <a:prstGeom prst="rect">
            <a:avLst/>
          </a:prstGeom>
        </p:spPr>
      </p:pic>
      <p:pic>
        <p:nvPicPr>
          <p:cNvPr id="8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75291" y="4258460"/>
            <a:ext cx="609600" cy="609600"/>
          </a:xfrm>
          <a:prstGeom prst="rect">
            <a:avLst/>
          </a:prstGeom>
        </p:spPr>
      </p:pic>
      <p:sp>
        <p:nvSpPr>
          <p:cNvPr id="9" name="Actieknop: Verder of Volgende 8">
            <a:hlinkClick r:id="" action="ppaction://hlinkshowjump?jump=nextslide" highlightClick="1">
              <a:snd r:embed="rId6" name="arrow.wav"/>
            </a:hlinkClick>
          </p:cNvPr>
          <p:cNvSpPr/>
          <p:nvPr/>
        </p:nvSpPr>
        <p:spPr>
          <a:xfrm>
            <a:off x="3820282" y="5661248"/>
            <a:ext cx="868717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75E6-2433-49FE-9C45-72E2618BEA2E}" type="datetime1">
              <a:rPr lang="nl-NL" smtClean="0"/>
              <a:t>5-3-2014</a:t>
            </a:fld>
            <a:endParaRPr lang="nl-NL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Annie de Jonge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455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op de gele beer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1" y="1376681"/>
            <a:ext cx="1895475" cy="240982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776" y="4147267"/>
            <a:ext cx="1895475" cy="24098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394371"/>
            <a:ext cx="1895475" cy="240982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45" y="4149080"/>
            <a:ext cx="1895475" cy="24098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65" y="1394373"/>
            <a:ext cx="1895475" cy="2409825"/>
          </a:xfrm>
          <a:prstGeom prst="rect">
            <a:avLst/>
          </a:prstGeom>
        </p:spPr>
      </p:pic>
      <p:sp>
        <p:nvSpPr>
          <p:cNvPr id="8" name="Actieknop: Verder of Volgende 7">
            <a:hlinkClick r:id="" action="ppaction://hlinkshowjump?jump=nextslide" highlightClick="1">
              <a:snd r:embed="rId5" name="arrow.wav"/>
            </a:hlinkClick>
          </p:cNvPr>
          <p:cNvSpPr/>
          <p:nvPr/>
        </p:nvSpPr>
        <p:spPr>
          <a:xfrm>
            <a:off x="3779912" y="5949280"/>
            <a:ext cx="936104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82574" y="4437112"/>
            <a:ext cx="609600" cy="609600"/>
          </a:xfrm>
          <a:prstGeom prst="rect">
            <a:avLst/>
          </a:prstGeom>
        </p:spPr>
      </p:pic>
      <p:sp>
        <p:nvSpPr>
          <p:cNvPr id="10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AD74-401A-42F4-A35A-4648D6ED7C57}" type="datetime1">
              <a:rPr lang="nl-NL" smtClean="0"/>
              <a:t>5-3-2014</a:t>
            </a:fld>
            <a:endParaRPr lang="nl-NL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Annie de Jonge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338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6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op de paarse beer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394372"/>
            <a:ext cx="1895475" cy="240982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22" y="4273438"/>
            <a:ext cx="1895475" cy="24098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22" y="1394371"/>
            <a:ext cx="1895475" cy="240982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40464"/>
            <a:ext cx="1895475" cy="24098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94373"/>
            <a:ext cx="1895475" cy="2409825"/>
          </a:xfrm>
          <a:prstGeom prst="rect">
            <a:avLst/>
          </a:prstGeom>
        </p:spPr>
      </p:pic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50841" y="4317987"/>
            <a:ext cx="609600" cy="609600"/>
          </a:xfrm>
          <a:prstGeom prst="rect">
            <a:avLst/>
          </a:prstGeom>
        </p:spPr>
      </p:pic>
      <p:sp>
        <p:nvSpPr>
          <p:cNvPr id="10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47F9-B423-4F07-A7C3-A4F7C9DD76AD}" type="datetime1">
              <a:rPr lang="nl-NL" smtClean="0"/>
              <a:t>5-3-2014</a:t>
            </a:fld>
            <a:endParaRPr lang="nl-NL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Annie de Jonge</a:t>
            </a:r>
            <a:endParaRPr lang="nl-NL"/>
          </a:p>
        </p:txBody>
      </p:sp>
      <p:sp>
        <p:nvSpPr>
          <p:cNvPr id="12" name="Actieknop: Verder of Volgende 11">
            <a:hlinkClick r:id="" action="ppaction://hlinkshowjump?jump=nextslide" highlightClick="1">
              <a:snd r:embed="rId6" name="arrow.wav"/>
            </a:hlinkClick>
          </p:cNvPr>
          <p:cNvSpPr/>
          <p:nvPr/>
        </p:nvSpPr>
        <p:spPr>
          <a:xfrm>
            <a:off x="4187589" y="5373216"/>
            <a:ext cx="936104" cy="6199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868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op de oranje beer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19" y="1546771"/>
            <a:ext cx="1895475" cy="240982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D93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293095"/>
            <a:ext cx="1895475" cy="24098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99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4293096"/>
            <a:ext cx="1895475" cy="240982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546772"/>
            <a:ext cx="1895475" cy="24098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1546772"/>
            <a:ext cx="1895475" cy="2409825"/>
          </a:xfrm>
          <a:prstGeom prst="rect">
            <a:avLst/>
          </a:prstGeom>
        </p:spPr>
      </p:pic>
      <p:sp>
        <p:nvSpPr>
          <p:cNvPr id="8" name="Actieknop: Verder of Volgende 7">
            <a:hlinkClick r:id="" action="ppaction://hlinkshowjump?jump=nextslide" highlightClick="1">
              <a:snd r:embed="rId5" name="arrow.wav"/>
            </a:hlinkClick>
          </p:cNvPr>
          <p:cNvSpPr/>
          <p:nvPr/>
        </p:nvSpPr>
        <p:spPr>
          <a:xfrm>
            <a:off x="4176043" y="5661248"/>
            <a:ext cx="864097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72000" y="4293096"/>
            <a:ext cx="609600" cy="609600"/>
          </a:xfrm>
          <a:prstGeom prst="rect">
            <a:avLst/>
          </a:prstGeom>
        </p:spPr>
      </p:pic>
      <p:sp>
        <p:nvSpPr>
          <p:cNvPr id="10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1E19A-DD77-4680-9E47-75EB4BE405B0}" type="datetime1">
              <a:rPr lang="nl-NL" smtClean="0"/>
              <a:t>5-3-2014</a:t>
            </a:fld>
            <a:endParaRPr lang="nl-NL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Annie de Jonge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494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op de groene beer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582534"/>
            <a:ext cx="1895475" cy="240982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7" y="4221088"/>
            <a:ext cx="1895475" cy="24098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582535"/>
            <a:ext cx="1895475" cy="240982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4221088"/>
            <a:ext cx="1895475" cy="24098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82535"/>
            <a:ext cx="1895475" cy="2409825"/>
          </a:xfrm>
          <a:prstGeom prst="rect">
            <a:avLst/>
          </a:prstGeom>
        </p:spPr>
      </p:pic>
      <p:sp>
        <p:nvSpPr>
          <p:cNvPr id="8" name="Actieknop: Verder of Volgende 7">
            <a:hlinkClick r:id="" action="ppaction://hlinkshowjump?jump=nextslide" highlightClick="1">
              <a:snd r:embed="rId5" name="arrow.wav"/>
            </a:hlinkClick>
          </p:cNvPr>
          <p:cNvSpPr/>
          <p:nvPr/>
        </p:nvSpPr>
        <p:spPr>
          <a:xfrm>
            <a:off x="4139952" y="5608463"/>
            <a:ext cx="648072" cy="6816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74033" y="4509120"/>
            <a:ext cx="609600" cy="609600"/>
          </a:xfrm>
          <a:prstGeom prst="rect">
            <a:avLst/>
          </a:prstGeom>
        </p:spPr>
      </p:pic>
      <p:sp>
        <p:nvSpPr>
          <p:cNvPr id="10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9F4E-C164-4179-B6BA-BC4D2B5BE10A}" type="datetime1">
              <a:rPr lang="nl-NL" smtClean="0"/>
              <a:t>5-3-2014</a:t>
            </a:fld>
            <a:endParaRPr lang="nl-NL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Annie de Jonge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609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op de roze beer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546771"/>
            <a:ext cx="1895475" cy="240982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293095"/>
            <a:ext cx="1895475" cy="24098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546772"/>
            <a:ext cx="1895475" cy="240982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D93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8" y="4293094"/>
            <a:ext cx="1895475" cy="24098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99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46773"/>
            <a:ext cx="1895475" cy="2409825"/>
          </a:xfrm>
          <a:prstGeom prst="rect">
            <a:avLst/>
          </a:prstGeom>
        </p:spPr>
      </p:pic>
      <p:sp>
        <p:nvSpPr>
          <p:cNvPr id="8" name="Actieknop: Verder of Volgende 7">
            <a:hlinkClick r:id="" action="ppaction://hlinkshowjump?jump=nextslide" highlightClick="1">
              <a:snd r:embed="rId5" name="arrow.wav"/>
            </a:hlinkClick>
          </p:cNvPr>
          <p:cNvSpPr/>
          <p:nvPr/>
        </p:nvSpPr>
        <p:spPr>
          <a:xfrm>
            <a:off x="4187589" y="5553236"/>
            <a:ext cx="792088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2440" y="4437112"/>
            <a:ext cx="609600" cy="609600"/>
          </a:xfrm>
          <a:prstGeom prst="rect">
            <a:avLst/>
          </a:prstGeom>
        </p:spPr>
      </p:pic>
      <p:sp>
        <p:nvSpPr>
          <p:cNvPr id="10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3F6CD-290F-46D8-A549-80FFB9980BFA}" type="datetime1">
              <a:rPr lang="nl-NL" smtClean="0"/>
              <a:t>5-3-2014</a:t>
            </a:fld>
            <a:endParaRPr lang="nl-NL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Annie de Jonge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301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op de bruine beer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966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394371"/>
            <a:ext cx="1895475" cy="240982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497" y="4373099"/>
            <a:ext cx="1895475" cy="24098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99" y="4373100"/>
            <a:ext cx="1895475" cy="240982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394372"/>
            <a:ext cx="1895475" cy="24098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94373"/>
            <a:ext cx="1895475" cy="2409825"/>
          </a:xfrm>
          <a:prstGeom prst="rect">
            <a:avLst/>
          </a:prstGeom>
        </p:spPr>
      </p:pic>
      <p:pic>
        <p:nvPicPr>
          <p:cNvPr id="8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49688" y="4338463"/>
            <a:ext cx="609600" cy="609600"/>
          </a:xfrm>
          <a:prstGeom prst="rect">
            <a:avLst/>
          </a:prstGeom>
        </p:spPr>
      </p:pic>
      <p:sp>
        <p:nvSpPr>
          <p:cNvPr id="10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A129-3A0E-443E-8A33-75DF1ECCC450}" type="datetime1">
              <a:rPr lang="nl-NL" smtClean="0"/>
              <a:t>5-3-2014</a:t>
            </a:fld>
            <a:endParaRPr lang="nl-NL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Annie de Jonge</a:t>
            </a:r>
            <a:endParaRPr lang="nl-NL"/>
          </a:p>
        </p:txBody>
      </p:sp>
      <p:sp>
        <p:nvSpPr>
          <p:cNvPr id="12" name="Actieknop: Verder of Volgende 11">
            <a:hlinkClick r:id="" action="ppaction://hlinkshowjump?jump=nextslide" highlightClick="1">
              <a:snd r:embed="rId6" name="arrow.wav"/>
            </a:hlinkClick>
          </p:cNvPr>
          <p:cNvSpPr/>
          <p:nvPr/>
        </p:nvSpPr>
        <p:spPr>
          <a:xfrm>
            <a:off x="4211960" y="5373216"/>
            <a:ext cx="1080120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613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zacht?</a:t>
            </a:r>
            <a:endParaRPr lang="nl-NL" dirty="0"/>
          </a:p>
        </p:txBody>
      </p:sp>
      <p:pic>
        <p:nvPicPr>
          <p:cNvPr id="2050" name="Picture 2" descr="C:\Users\Annie\AppData\Local\Microsoft\Windows\Temporary Internet Files\Content.IE5\EJY0W9MT\MC900297217[1].wmf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6872"/>
            <a:ext cx="1800454" cy="165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nnie\AppData\Local\Microsoft\Windows\Temporary Internet Files\Content.IE5\H4XYWK3Z\MP900401623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32856"/>
            <a:ext cx="3553594" cy="284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ctieknop: Verder of Volgende 7">
            <a:hlinkClick r:id="" action="ppaction://hlinkshowjump?jump=nextslide" highlightClick="1">
              <a:snd r:embed="rId6" name="arrow.wav"/>
            </a:hlinkClick>
          </p:cNvPr>
          <p:cNvSpPr/>
          <p:nvPr/>
        </p:nvSpPr>
        <p:spPr>
          <a:xfrm>
            <a:off x="7936032" y="5932811"/>
            <a:ext cx="720080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3568" y="5824500"/>
            <a:ext cx="609600" cy="609600"/>
          </a:xfrm>
          <a:prstGeom prst="rect">
            <a:avLst/>
          </a:prstGeom>
        </p:spPr>
      </p:pic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8D63-1F20-4B46-A6B3-63F3A78EFA27}" type="datetime1">
              <a:rPr lang="nl-NL" smtClean="0"/>
              <a:t>5-3-2014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Annie de Jonge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182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op de witte beer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195" y="1546772"/>
            <a:ext cx="1895475" cy="240982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D93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39" y="4245730"/>
            <a:ext cx="1895475" cy="24098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546773"/>
            <a:ext cx="1895475" cy="240982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4293096"/>
            <a:ext cx="1895475" cy="24098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46773"/>
            <a:ext cx="1895475" cy="2409825"/>
          </a:xfrm>
          <a:prstGeom prst="rect">
            <a:avLst/>
          </a:prstGeom>
        </p:spPr>
      </p:pic>
      <p:pic>
        <p:nvPicPr>
          <p:cNvPr id="8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63721" y="4293096"/>
            <a:ext cx="609600" cy="609600"/>
          </a:xfrm>
          <a:prstGeom prst="rect">
            <a:avLst/>
          </a:prstGeom>
        </p:spPr>
      </p:pic>
      <p:sp>
        <p:nvSpPr>
          <p:cNvPr id="9" name="Actieknop: Verder of Volgende 8">
            <a:hlinkClick r:id="" action="ppaction://hlinkshowjump?jump=nextslide" highlightClick="1">
              <a:snd r:embed="rId6" name="arrow.wav"/>
            </a:hlinkClick>
          </p:cNvPr>
          <p:cNvSpPr/>
          <p:nvPr/>
        </p:nvSpPr>
        <p:spPr>
          <a:xfrm>
            <a:off x="4267200" y="5664014"/>
            <a:ext cx="736848" cy="7062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5998-FE27-4AB7-8832-3168DB2D4FAF}" type="datetime1">
              <a:rPr lang="nl-NL" smtClean="0"/>
              <a:t>5-3-2014</a:t>
            </a:fld>
            <a:endParaRPr lang="nl-NL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Annie de Jonge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490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63688" y="5699720"/>
            <a:ext cx="609600" cy="609600"/>
          </a:xfrm>
          <a:prstGeom prst="rect">
            <a:avLst/>
          </a:prstGeom>
        </p:spPr>
      </p:pic>
      <p:sp>
        <p:nvSpPr>
          <p:cNvPr id="5" name="Actieknop: Introductiepagina 4">
            <a:hlinkClick r:id="" action="ppaction://hlinkshowjump?jump=firstslide" highlightClick="1"/>
          </p:cNvPr>
          <p:cNvSpPr/>
          <p:nvPr/>
        </p:nvSpPr>
        <p:spPr>
          <a:xfrm>
            <a:off x="5940152" y="5805264"/>
            <a:ext cx="1224136" cy="9361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1BA9-9126-4055-9B6E-48DAEE51145B}" type="datetime1">
              <a:rPr lang="nl-NL" smtClean="0"/>
              <a:t>5-3-2014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Annie de Jonge</a:t>
            </a:r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118" y="836713"/>
            <a:ext cx="5771146" cy="440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37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“Knuffels” woordenschat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04864"/>
            <a:ext cx="2629267" cy="282932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252496"/>
            <a:ext cx="2695951" cy="2781688"/>
          </a:xfrm>
          <a:prstGeom prst="rect">
            <a:avLst/>
          </a:prstGeom>
        </p:spPr>
      </p:pic>
      <p:pic>
        <p:nvPicPr>
          <p:cNvPr id="7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1560" y="5877272"/>
            <a:ext cx="609600" cy="609600"/>
          </a:xfrm>
          <a:prstGeom prst="rect">
            <a:avLst/>
          </a:prstGeom>
        </p:spPr>
      </p:pic>
      <p:sp>
        <p:nvSpPr>
          <p:cNvPr id="8" name="Actieknop: Verder of Volgende 7">
            <a:hlinkClick r:id="" action="ppaction://hlinkshowjump?jump=nextslide" highlightClick="1">
              <a:snd r:embed="rId7" name="click.wav"/>
            </a:hlinkClick>
          </p:cNvPr>
          <p:cNvSpPr/>
          <p:nvPr/>
        </p:nvSpPr>
        <p:spPr>
          <a:xfrm>
            <a:off x="7627991" y="5877272"/>
            <a:ext cx="1008112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6082-2B1C-422B-B2C3-E69487B1943B}" type="datetime1">
              <a:rPr lang="nl-NL" smtClean="0"/>
              <a:t>5-3-2014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Annie de Jonge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985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2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op het been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47682"/>
            <a:ext cx="2591162" cy="278168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047682"/>
            <a:ext cx="2629267" cy="281026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057208"/>
            <a:ext cx="2667372" cy="2762636"/>
          </a:xfrm>
          <a:prstGeom prst="rect">
            <a:avLst/>
          </a:prstGeom>
        </p:spPr>
      </p:pic>
      <p:sp>
        <p:nvSpPr>
          <p:cNvPr id="6" name="Actieknop: Verder of Volgende 5">
            <a:hlinkClick r:id="" action="ppaction://hlinkshowjump?jump=nextslide" highlightClick="1">
              <a:snd r:embed="rId7" name="click.wav"/>
            </a:hlinkClick>
          </p:cNvPr>
          <p:cNvSpPr/>
          <p:nvPr/>
        </p:nvSpPr>
        <p:spPr>
          <a:xfrm>
            <a:off x="7345846" y="6021288"/>
            <a:ext cx="898562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23528" y="5749610"/>
            <a:ext cx="609600" cy="609600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A1F0-7A63-4EEC-BB0E-1DFE84D00C29}" type="datetime1">
              <a:rPr lang="nl-NL" smtClean="0"/>
              <a:t>5-3-2014</a:t>
            </a:fld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Annie de Jonge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722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op de wang.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000326"/>
            <a:ext cx="2629267" cy="2810267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019378"/>
            <a:ext cx="2591162" cy="275310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1272"/>
            <a:ext cx="2638793" cy="2791215"/>
          </a:xfrm>
          <a:prstGeom prst="rect">
            <a:avLst/>
          </a:prstGeom>
        </p:spPr>
      </p:pic>
      <p:pic>
        <p:nvPicPr>
          <p:cNvPr id="6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9552" y="5724903"/>
            <a:ext cx="609600" cy="609600"/>
          </a:xfrm>
          <a:prstGeom prst="rect">
            <a:avLst/>
          </a:prstGeom>
        </p:spPr>
      </p:pic>
      <p:sp>
        <p:nvSpPr>
          <p:cNvPr id="7" name="Actieknop: Verder of Volgende 6">
            <a:hlinkClick r:id="" action="ppaction://hlinkshowjump?jump=nextslide" highlightClick="1">
              <a:snd r:embed="rId8" name="click.wav"/>
            </a:hlinkClick>
          </p:cNvPr>
          <p:cNvSpPr/>
          <p:nvPr/>
        </p:nvSpPr>
        <p:spPr>
          <a:xfrm>
            <a:off x="7668344" y="6021288"/>
            <a:ext cx="865222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5504-3C1A-48CD-9716-D527F1D1979F}" type="datetime1">
              <a:rPr lang="nl-NL" smtClean="0"/>
              <a:t>5-3-2014</a:t>
            </a:fld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Annie de Jonge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439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op het oor.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72792"/>
            <a:ext cx="2591162" cy="278168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602" y="2042876"/>
            <a:ext cx="2638793" cy="279121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022571"/>
            <a:ext cx="2667372" cy="2762636"/>
          </a:xfrm>
          <a:prstGeom prst="rect">
            <a:avLst/>
          </a:prstGeom>
        </p:spPr>
      </p:pic>
      <p:sp>
        <p:nvSpPr>
          <p:cNvPr id="6" name="Actieknop: Verder of Volgende 5">
            <a:hlinkClick r:id="" action="ppaction://hlinkshowjump?jump=nextslide" highlightClick="1">
              <a:snd r:embed="rId7" name="click.wav"/>
            </a:hlinkClick>
          </p:cNvPr>
          <p:cNvSpPr/>
          <p:nvPr/>
        </p:nvSpPr>
        <p:spPr>
          <a:xfrm>
            <a:off x="6948264" y="5877272"/>
            <a:ext cx="864096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3357" y="5644511"/>
            <a:ext cx="609600" cy="609600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7FB16-D2E4-40C1-BB31-A82AB6996704}" type="datetime1">
              <a:rPr lang="nl-NL" smtClean="0"/>
              <a:t>5-3-2014</a:t>
            </a:fld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Annie de Jonge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250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op de hand.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056731"/>
            <a:ext cx="2619741" cy="279121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419" y="2052445"/>
            <a:ext cx="2591162" cy="275310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23866"/>
            <a:ext cx="2591162" cy="2781688"/>
          </a:xfrm>
          <a:prstGeom prst="rect">
            <a:avLst/>
          </a:prstGeom>
        </p:spPr>
      </p:pic>
      <p:pic>
        <p:nvPicPr>
          <p:cNvPr id="6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7544" y="5627712"/>
            <a:ext cx="609600" cy="609600"/>
          </a:xfrm>
          <a:prstGeom prst="rect">
            <a:avLst/>
          </a:prstGeom>
        </p:spPr>
      </p:pic>
      <p:sp>
        <p:nvSpPr>
          <p:cNvPr id="7" name="Actieknop: Verder of Volgende 6">
            <a:hlinkClick r:id="" action="ppaction://hlinkshowjump?jump=nextslide" highlightClick="1">
              <a:snd r:embed="rId8" name="click.wav"/>
            </a:hlinkClick>
          </p:cNvPr>
          <p:cNvSpPr/>
          <p:nvPr/>
        </p:nvSpPr>
        <p:spPr>
          <a:xfrm>
            <a:off x="6876256" y="5877272"/>
            <a:ext cx="936104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679D3-3968-4BF9-BB55-050E42A3E36B}" type="datetime1">
              <a:rPr lang="nl-NL" smtClean="0"/>
              <a:t>5-3-2014</a:t>
            </a:fld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Annie de Jonge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909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op het haar.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33392"/>
            <a:ext cx="2619741" cy="279121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366" y="2023866"/>
            <a:ext cx="2629267" cy="281026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033392"/>
            <a:ext cx="2591162" cy="2753109"/>
          </a:xfrm>
          <a:prstGeom prst="rect">
            <a:avLst/>
          </a:prstGeom>
        </p:spPr>
      </p:pic>
      <p:pic>
        <p:nvPicPr>
          <p:cNvPr id="6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3568" y="5644480"/>
            <a:ext cx="609600" cy="609600"/>
          </a:xfrm>
          <a:prstGeom prst="rect">
            <a:avLst/>
          </a:prstGeom>
        </p:spPr>
      </p:pic>
      <p:sp>
        <p:nvSpPr>
          <p:cNvPr id="7" name="Actieknop: Verder of Volgende 6">
            <a:hlinkClick r:id="" action="ppaction://hlinkshowjump?jump=nextslide" highlightClick="1">
              <a:snd r:embed="rId8" name="click.wav"/>
            </a:hlinkClick>
          </p:cNvPr>
          <p:cNvSpPr/>
          <p:nvPr/>
        </p:nvSpPr>
        <p:spPr>
          <a:xfrm>
            <a:off x="6876256" y="5949280"/>
            <a:ext cx="936104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CD9B-2F47-40AC-A0D1-E3774B480DDB}" type="datetime1">
              <a:rPr lang="nl-NL" smtClean="0"/>
              <a:t>5-3-2014</a:t>
            </a:fld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Annie de Jonge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111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op de neus.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06961"/>
            <a:ext cx="2619741" cy="279121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366" y="2023866"/>
            <a:ext cx="2629267" cy="281026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006960"/>
            <a:ext cx="2638793" cy="2791215"/>
          </a:xfrm>
          <a:prstGeom prst="rect">
            <a:avLst/>
          </a:prstGeom>
        </p:spPr>
      </p:pic>
      <p:pic>
        <p:nvPicPr>
          <p:cNvPr id="6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34646" y="5805264"/>
            <a:ext cx="609600" cy="609600"/>
          </a:xfrm>
          <a:prstGeom prst="rect">
            <a:avLst/>
          </a:prstGeom>
        </p:spPr>
      </p:pic>
      <p:sp>
        <p:nvSpPr>
          <p:cNvPr id="7" name="Actieknop: Verder of Volgende 6">
            <a:hlinkClick r:id="" action="ppaction://hlinkshowjump?jump=nextslide" highlightClick="1">
              <a:snd r:embed="rId8" name="click.wav"/>
            </a:hlinkClick>
          </p:cNvPr>
          <p:cNvSpPr/>
          <p:nvPr/>
        </p:nvSpPr>
        <p:spPr>
          <a:xfrm>
            <a:off x="6588224" y="5805264"/>
            <a:ext cx="959356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8EBA-4DF9-4D5A-A9B8-7C4EECC9429E}" type="datetime1">
              <a:rPr lang="nl-NL" smtClean="0"/>
              <a:t>5-3-2014</a:t>
            </a:fld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Annie de Jonge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684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44735"/>
            <a:ext cx="6264696" cy="4783640"/>
          </a:xfrm>
          <a:prstGeom prst="rect">
            <a:avLst/>
          </a:prstGeom>
        </p:spPr>
      </p:pic>
      <p:pic>
        <p:nvPicPr>
          <p:cNvPr id="4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544" y="5667387"/>
            <a:ext cx="609600" cy="609600"/>
          </a:xfrm>
          <a:prstGeom prst="rect">
            <a:avLst/>
          </a:prstGeom>
        </p:spPr>
      </p:pic>
      <p:sp>
        <p:nvSpPr>
          <p:cNvPr id="5" name="Actieknop: Introductiepagina 4">
            <a:hlinkClick r:id="" action="ppaction://hlinkshowjump?jump=firstslide" highlightClick="1"/>
          </p:cNvPr>
          <p:cNvSpPr/>
          <p:nvPr/>
        </p:nvSpPr>
        <p:spPr>
          <a:xfrm>
            <a:off x="7927598" y="5933175"/>
            <a:ext cx="1008112" cy="73618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E8AF-D37E-41F9-9AE8-BA10CDE7945D}" type="datetime1">
              <a:rPr lang="nl-NL" smtClean="0"/>
              <a:t>5-3-2014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Annie de Jonge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850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zacht?</a:t>
            </a:r>
            <a:endParaRPr lang="nl-NL" dirty="0"/>
          </a:p>
        </p:txBody>
      </p:sp>
      <p:pic>
        <p:nvPicPr>
          <p:cNvPr id="3075" name="Picture 3" descr="C:\Users\Annie\AppData\Local\Microsoft\Windows\Temporary Internet Files\Content.IE5\MZM2LVOQ\MP90040127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13043"/>
            <a:ext cx="2598792" cy="173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nnie\AppData\Local\Microsoft\Windows\Temporary Internet Files\Content.IE5\H4XYWK3Z\MC90041514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465" y="2348880"/>
            <a:ext cx="2104931" cy="345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2784" y="6131768"/>
            <a:ext cx="609600" cy="609600"/>
          </a:xfrm>
          <a:prstGeom prst="rect">
            <a:avLst/>
          </a:prstGeom>
        </p:spPr>
      </p:pic>
      <p:sp>
        <p:nvSpPr>
          <p:cNvPr id="6" name="Actieknop: Verder of Volgende 5">
            <a:hlinkClick r:id="" action="ppaction://hlinkshowjump?jump=nextslide" highlightClick="1">
              <a:snd r:embed="rId7" name="arrow.wav"/>
            </a:hlinkClick>
          </p:cNvPr>
          <p:cNvSpPr/>
          <p:nvPr/>
        </p:nvSpPr>
        <p:spPr>
          <a:xfrm>
            <a:off x="7315441" y="6262375"/>
            <a:ext cx="936104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AEB9-5293-48AC-ABCE-4C19E9FF2202}" type="datetime1">
              <a:rPr lang="nl-NL" smtClean="0"/>
              <a:t>5-3-2014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Annie de Jonge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736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“Knuffels”   woordenschat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76872"/>
            <a:ext cx="2657846" cy="278168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132856"/>
            <a:ext cx="2629267" cy="2829320"/>
          </a:xfrm>
          <a:prstGeom prst="rect">
            <a:avLst/>
          </a:prstGeom>
        </p:spPr>
      </p:pic>
      <p:sp>
        <p:nvSpPr>
          <p:cNvPr id="9" name="Actieknop: Verder of Volgende 8">
            <a:hlinkClick r:id="" action="ppaction://hlinkshowjump?jump=nextslide" highlightClick="1">
              <a:snd r:embed="rId6" name="arrow.wav"/>
            </a:hlinkClick>
          </p:cNvPr>
          <p:cNvSpPr/>
          <p:nvPr/>
        </p:nvSpPr>
        <p:spPr>
          <a:xfrm>
            <a:off x="6753464" y="5733256"/>
            <a:ext cx="1008112" cy="7920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87624" y="5733256"/>
            <a:ext cx="609600" cy="609600"/>
          </a:xfrm>
          <a:prstGeom prst="rect">
            <a:avLst/>
          </a:prstGeom>
        </p:spPr>
      </p:pic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09D5-3369-4BBE-BCDF-6C97AC15E456}" type="datetime1">
              <a:rPr lang="nl-NL" smtClean="0"/>
              <a:t>5-3-2014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Annie de Jonge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43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zie je de bedtijd?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854350"/>
            <a:ext cx="2657846" cy="280074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4824"/>
            <a:ext cx="2629267" cy="281026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901982"/>
            <a:ext cx="2610214" cy="2753109"/>
          </a:xfrm>
          <a:prstGeom prst="rect">
            <a:avLst/>
          </a:prstGeom>
        </p:spPr>
      </p:pic>
      <p:sp>
        <p:nvSpPr>
          <p:cNvPr id="6" name="Actieknop: Verder of Volgende 5">
            <a:hlinkClick r:id="" action="ppaction://hlinkshowjump?jump=nextslide" highlightClick="1">
              <a:snd r:embed="rId7" name="arrow.wav"/>
            </a:hlinkClick>
          </p:cNvPr>
          <p:cNvSpPr/>
          <p:nvPr/>
        </p:nvSpPr>
        <p:spPr>
          <a:xfrm>
            <a:off x="7591044" y="5733256"/>
            <a:ext cx="936104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89345" y="5733256"/>
            <a:ext cx="609600" cy="609600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585B9-B0D7-49CA-8113-87E27AB73AF6}" type="datetime1">
              <a:rPr lang="nl-NL" smtClean="0"/>
              <a:t>5-3-2014</a:t>
            </a:fld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Annie de Jonge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297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zie je het bed?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077" y="2028629"/>
            <a:ext cx="2657846" cy="280074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93993"/>
            <a:ext cx="2695951" cy="278168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026994"/>
            <a:ext cx="2638793" cy="2781688"/>
          </a:xfrm>
          <a:prstGeom prst="rect">
            <a:avLst/>
          </a:prstGeom>
        </p:spPr>
      </p:pic>
      <p:pic>
        <p:nvPicPr>
          <p:cNvPr id="6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1903" y="5628278"/>
            <a:ext cx="609600" cy="609600"/>
          </a:xfrm>
          <a:prstGeom prst="rect">
            <a:avLst/>
          </a:prstGeom>
        </p:spPr>
      </p:pic>
      <p:sp>
        <p:nvSpPr>
          <p:cNvPr id="7" name="Actieknop: Verder of Volgende 6">
            <a:hlinkClick r:id="" action="ppaction://hlinkshowjump?jump=nextslide" highlightClick="1">
              <a:snd r:embed="rId8" name="arrow.wav"/>
            </a:hlinkClick>
          </p:cNvPr>
          <p:cNvSpPr/>
          <p:nvPr/>
        </p:nvSpPr>
        <p:spPr>
          <a:xfrm>
            <a:off x="7475572" y="5411870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4937-7649-425B-8C1B-FBB1F4BF7376}" type="datetime1">
              <a:rPr lang="nl-NL" smtClean="0"/>
              <a:t>5-3-2014</a:t>
            </a:fld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Annie de Jonge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704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Waar zie je het dekbed of de deken?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061971"/>
            <a:ext cx="2638793" cy="278168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1971"/>
            <a:ext cx="2619741" cy="273405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314" y="2019103"/>
            <a:ext cx="2667372" cy="2800741"/>
          </a:xfrm>
          <a:prstGeom prst="rect">
            <a:avLst/>
          </a:prstGeom>
        </p:spPr>
      </p:pic>
      <p:sp>
        <p:nvSpPr>
          <p:cNvPr id="6" name="Actieknop: Verder of Volgende 5">
            <a:hlinkClick r:id="" action="ppaction://hlinkshowjump?jump=nextslide" highlightClick="1">
              <a:snd r:embed="rId7" name="arrow.wav"/>
            </a:hlinkClick>
          </p:cNvPr>
          <p:cNvSpPr/>
          <p:nvPr/>
        </p:nvSpPr>
        <p:spPr>
          <a:xfrm>
            <a:off x="7547580" y="5755906"/>
            <a:ext cx="1008112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7584" y="5794378"/>
            <a:ext cx="609600" cy="609600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F8F5-77D1-47A1-A0C4-914910554ECF}" type="datetime1">
              <a:rPr lang="nl-NL" smtClean="0"/>
              <a:t>5-3-2014</a:t>
            </a:fld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Annie de Jonge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022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zie het kussen?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16219"/>
            <a:ext cx="2676899" cy="274358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627" y="2019103"/>
            <a:ext cx="2638793" cy="278168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019103"/>
            <a:ext cx="2695951" cy="2781688"/>
          </a:xfrm>
          <a:prstGeom prst="rect">
            <a:avLst/>
          </a:prstGeom>
        </p:spPr>
      </p:pic>
      <p:pic>
        <p:nvPicPr>
          <p:cNvPr id="6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1316" y="5500464"/>
            <a:ext cx="609600" cy="609600"/>
          </a:xfrm>
          <a:prstGeom prst="rect">
            <a:avLst/>
          </a:prstGeom>
        </p:spPr>
      </p:pic>
      <p:sp>
        <p:nvSpPr>
          <p:cNvPr id="7" name="Actieknop: Verder of Volgende 6">
            <a:hlinkClick r:id="" action="ppaction://hlinkshowjump?jump=nextslide" highlightClick="1">
              <a:snd r:embed="rId8" name="arrow.wav"/>
            </a:hlinkClick>
          </p:cNvPr>
          <p:cNvSpPr/>
          <p:nvPr/>
        </p:nvSpPr>
        <p:spPr>
          <a:xfrm>
            <a:off x="4427984" y="5805264"/>
            <a:ext cx="720080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3736-940B-4099-98E9-3D8BB1CB236C}" type="datetime1">
              <a:rPr lang="nl-NL" smtClean="0"/>
              <a:t>5-3-2014</a:t>
            </a:fld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Annie de Jonge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755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zie je slapen?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45" y="2052445"/>
            <a:ext cx="2667372" cy="275310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067996"/>
            <a:ext cx="2657846" cy="278168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038156"/>
            <a:ext cx="2638793" cy="2781688"/>
          </a:xfrm>
          <a:prstGeom prst="rect">
            <a:avLst/>
          </a:prstGeom>
        </p:spPr>
      </p:pic>
      <p:pic>
        <p:nvPicPr>
          <p:cNvPr id="6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7584" y="5733256"/>
            <a:ext cx="609600" cy="609600"/>
          </a:xfrm>
          <a:prstGeom prst="rect">
            <a:avLst/>
          </a:prstGeom>
        </p:spPr>
      </p:pic>
      <p:sp>
        <p:nvSpPr>
          <p:cNvPr id="7" name="Actieknop: Verder of Volgende 6">
            <a:hlinkClick r:id="" action="ppaction://hlinkshowjump?jump=nextslide" highlightClick="1">
              <a:snd r:embed="rId8" name="arrow.wav"/>
            </a:hlinkClick>
          </p:cNvPr>
          <p:cNvSpPr/>
          <p:nvPr/>
        </p:nvSpPr>
        <p:spPr>
          <a:xfrm>
            <a:off x="7884368" y="5877303"/>
            <a:ext cx="671324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E252-11A5-4008-95C3-8C861BD5D41C}" type="datetime1">
              <a:rPr lang="nl-NL" smtClean="0"/>
              <a:t>5-3-2014</a:t>
            </a:fld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Annie de Jonge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463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zie je de pyjama?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2"/>
            <a:ext cx="2638793" cy="278168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366" y="1951179"/>
            <a:ext cx="2629267" cy="281026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979757"/>
            <a:ext cx="2610214" cy="2753109"/>
          </a:xfrm>
          <a:prstGeom prst="rect">
            <a:avLst/>
          </a:prstGeom>
        </p:spPr>
      </p:pic>
      <p:sp>
        <p:nvSpPr>
          <p:cNvPr id="6" name="Actieknop: Verder of Volgende 5">
            <a:hlinkClick r:id="" action="ppaction://hlinkshowjump?jump=nextslide" highlightClick="1">
              <a:snd r:embed="rId7" name="arrow.wav"/>
            </a:hlinkClick>
          </p:cNvPr>
          <p:cNvSpPr/>
          <p:nvPr/>
        </p:nvSpPr>
        <p:spPr>
          <a:xfrm>
            <a:off x="7884368" y="5860981"/>
            <a:ext cx="720080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31640" y="5301208"/>
            <a:ext cx="609600" cy="609600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25F59-199F-4A30-B5E9-3EE98361E64D}" type="datetime1">
              <a:rPr lang="nl-NL" smtClean="0"/>
              <a:t>5-3-2014</a:t>
            </a:fld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Annie de Jonge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785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zie je een kusje geven?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23866"/>
            <a:ext cx="2629267" cy="2810267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129" y="2061971"/>
            <a:ext cx="2619741" cy="273405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061971"/>
            <a:ext cx="2638793" cy="2781688"/>
          </a:xfrm>
          <a:prstGeom prst="rect">
            <a:avLst/>
          </a:prstGeom>
        </p:spPr>
      </p:pic>
      <p:sp>
        <p:nvSpPr>
          <p:cNvPr id="6" name="Actieknop: Verder of Volgende 5">
            <a:hlinkClick r:id="" action="ppaction://hlinkshowjump?jump=nextslide" highlightClick="1">
              <a:snd r:embed="rId7" name="arrow.wav"/>
            </a:hlinkClick>
          </p:cNvPr>
          <p:cNvSpPr/>
          <p:nvPr/>
        </p:nvSpPr>
        <p:spPr>
          <a:xfrm>
            <a:off x="7668344" y="5517232"/>
            <a:ext cx="864096" cy="9361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1560" y="5680484"/>
            <a:ext cx="609600" cy="609600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8905-1C79-4CA9-9B84-F7D548BF054D}" type="datetime1">
              <a:rPr lang="nl-NL" smtClean="0"/>
              <a:t>5-3-2014</a:t>
            </a:fld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Annie de Jonge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863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zie je de pop?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038156"/>
            <a:ext cx="2695951" cy="278168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129" y="2009577"/>
            <a:ext cx="2619741" cy="283884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89"/>
            <a:ext cx="2629267" cy="2829320"/>
          </a:xfrm>
          <a:prstGeom prst="rect">
            <a:avLst/>
          </a:prstGeom>
        </p:spPr>
      </p:pic>
      <p:pic>
        <p:nvPicPr>
          <p:cNvPr id="6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5576" y="5733256"/>
            <a:ext cx="609600" cy="609600"/>
          </a:xfrm>
          <a:prstGeom prst="rect">
            <a:avLst/>
          </a:prstGeom>
        </p:spPr>
      </p:pic>
      <p:sp>
        <p:nvSpPr>
          <p:cNvPr id="7" name="Actieknop: Verder of Volgende 6">
            <a:hlinkClick r:id="" action="ppaction://hlinkshowjump?jump=nextslide" highlightClick="1">
              <a:snd r:embed="rId8" name="arrow.wav"/>
            </a:hlinkClick>
          </p:cNvPr>
          <p:cNvSpPr/>
          <p:nvPr/>
        </p:nvSpPr>
        <p:spPr>
          <a:xfrm>
            <a:off x="7884368" y="5733256"/>
            <a:ext cx="864096" cy="7920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E8AD-61F5-450A-AE79-A00A83E0DD4C}" type="datetime1">
              <a:rPr lang="nl-NL" smtClean="0"/>
              <a:t>5-3-2014</a:t>
            </a:fld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Annie de Jonge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650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zie je de beer?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603" y="2038156"/>
            <a:ext cx="2638793" cy="278168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025402"/>
            <a:ext cx="2695951" cy="278168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15875"/>
            <a:ext cx="2657846" cy="2800741"/>
          </a:xfrm>
          <a:prstGeom prst="rect">
            <a:avLst/>
          </a:prstGeom>
        </p:spPr>
      </p:pic>
      <p:sp>
        <p:nvSpPr>
          <p:cNvPr id="7" name="Actieknop: Verder of Volgende 6">
            <a:hlinkClick r:id="" action="ppaction://hlinkshowjump?jump=nextslide" highlightClick="1">
              <a:snd r:embed="rId7" name="arrow.wav"/>
            </a:hlinkClick>
          </p:cNvPr>
          <p:cNvSpPr/>
          <p:nvPr/>
        </p:nvSpPr>
        <p:spPr>
          <a:xfrm>
            <a:off x="7518095" y="5661248"/>
            <a:ext cx="936104" cy="8976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7584" y="5805264"/>
            <a:ext cx="609600" cy="609600"/>
          </a:xfrm>
          <a:prstGeom prst="rect">
            <a:avLst/>
          </a:prstGeom>
        </p:spPr>
      </p:pic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7A76E-00A1-4589-83FE-B771BD7CD1D7}" type="datetime1">
              <a:rPr lang="nl-NL" smtClean="0"/>
              <a:t>5-3-2014</a:t>
            </a:fld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Annie de Jonge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941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8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zacht?</a:t>
            </a:r>
            <a:endParaRPr lang="nl-NL" dirty="0"/>
          </a:p>
        </p:txBody>
      </p:sp>
      <p:pic>
        <p:nvPicPr>
          <p:cNvPr id="4098" name="Picture 2" descr="C:\Users\Annie\AppData\Local\Microsoft\Windows\Temporary Internet Files\Content.IE5\MZM2LVOQ\MC90043805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0892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nnie\AppData\Local\Microsoft\Windows\Temporary Internet Files\Content.IE5\MZM2LVOQ\MC90035572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164291"/>
            <a:ext cx="1419149" cy="183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3568" y="6093296"/>
            <a:ext cx="609600" cy="609600"/>
          </a:xfrm>
          <a:prstGeom prst="rect">
            <a:avLst/>
          </a:prstGeom>
        </p:spPr>
      </p:pic>
      <p:sp>
        <p:nvSpPr>
          <p:cNvPr id="6" name="Actieknop: Verder of Volgende 5">
            <a:hlinkClick r:id="" action="ppaction://hlinkshowjump?jump=nextslide" highlightClick="1">
              <a:snd r:embed="rId7" name="arrow.wav"/>
            </a:hlinkClick>
          </p:cNvPr>
          <p:cNvSpPr/>
          <p:nvPr/>
        </p:nvSpPr>
        <p:spPr>
          <a:xfrm>
            <a:off x="7668344" y="6062883"/>
            <a:ext cx="864096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8C04D-3B4D-4566-B9DA-CFCE4E656E49}" type="datetime1">
              <a:rPr lang="nl-NL" smtClean="0"/>
              <a:t>5-3-2014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Annie de Jonge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863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836712"/>
            <a:ext cx="5544616" cy="5544616"/>
          </a:xfrm>
          <a:prstGeom prst="rect">
            <a:avLst/>
          </a:prstGeom>
        </p:spPr>
      </p:pic>
      <p:sp>
        <p:nvSpPr>
          <p:cNvPr id="5" name="Actieknop: Introductiepagina 4">
            <a:hlinkClick r:id="" action="ppaction://hlinkshowjump?jump=firstslide" highlightClick="1">
              <a:snd r:embed="rId5" name="applause.wav"/>
            </a:hlinkClick>
          </p:cNvPr>
          <p:cNvSpPr/>
          <p:nvPr/>
        </p:nvSpPr>
        <p:spPr>
          <a:xfrm>
            <a:off x="7740352" y="5733256"/>
            <a:ext cx="1080120" cy="9361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9552" y="5896508"/>
            <a:ext cx="609600" cy="609600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6C2D-BB55-49E6-A5A2-E0B228256BE5}" type="datetime1">
              <a:rPr lang="nl-NL" smtClean="0"/>
              <a:t>5-3-2014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Annie de Jonge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68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 smtClean="0">
                <a:cs typeface="Aharoni" panose="02010803020104030203" pitchFamily="2" charset="-79"/>
              </a:rPr>
              <a:t>Oriënteren</a:t>
            </a:r>
            <a:endParaRPr lang="nl-NL" sz="5400" dirty="0">
              <a:cs typeface="Aharoni" panose="02010803020104030203" pitchFamily="2" charset="-79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53415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ctieknop: Verder of Volgende 4">
            <a:hlinkClick r:id="" action="ppaction://hlinkshowjump?jump=nextslide" highlightClick="1"/>
          </p:cNvPr>
          <p:cNvSpPr/>
          <p:nvPr/>
        </p:nvSpPr>
        <p:spPr>
          <a:xfrm>
            <a:off x="8028384" y="5877272"/>
            <a:ext cx="936104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F8D0-011D-4ADB-BB21-29B3370B474A}" type="datetime1">
              <a:rPr lang="nl-NL" smtClean="0"/>
              <a:t>5-3-2014</a:t>
            </a:fld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8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5536" y="5476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08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Waar zie je de poes in de kast?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63805"/>
            <a:ext cx="2676932" cy="2664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3" y="2466839"/>
            <a:ext cx="2664000" cy="2664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822" y="2419209"/>
            <a:ext cx="2690438" cy="2664692"/>
          </a:xfrm>
          <a:prstGeom prst="rect">
            <a:avLst/>
          </a:prstGeom>
        </p:spPr>
      </p:pic>
      <p:sp>
        <p:nvSpPr>
          <p:cNvPr id="6" name="Actieknop: Verder of Volgende 5">
            <a:hlinkClick r:id="" action="ppaction://hlinkshowjump?jump=nextslide" highlightClick="1"/>
          </p:cNvPr>
          <p:cNvSpPr/>
          <p:nvPr/>
        </p:nvSpPr>
        <p:spPr>
          <a:xfrm>
            <a:off x="7522041" y="5949280"/>
            <a:ext cx="1010399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CE14-A548-4DAD-A8A0-602C60DBB2A2}" type="datetime1">
              <a:rPr lang="nl-NL" smtClean="0"/>
              <a:t>5-3-2014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0614" y="56238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84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zit de poes onder de kast?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6872"/>
            <a:ext cx="2689985" cy="2664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276872"/>
            <a:ext cx="2638126" cy="26640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276872"/>
            <a:ext cx="2689743" cy="2664000"/>
          </a:xfrm>
          <a:prstGeom prst="rect">
            <a:avLst/>
          </a:prstGeom>
        </p:spPr>
      </p:pic>
      <p:sp>
        <p:nvSpPr>
          <p:cNvPr id="10" name="Actieknop: Verder of Volgende 9">
            <a:hlinkClick r:id="" action="ppaction://hlinkshowjump?jump=nextslide" highlightClick="1"/>
          </p:cNvPr>
          <p:cNvSpPr/>
          <p:nvPr/>
        </p:nvSpPr>
        <p:spPr>
          <a:xfrm>
            <a:off x="7740352" y="5877272"/>
            <a:ext cx="1008112" cy="7920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0FA02-5F5C-4F06-8C1D-5679B07A67C2}" type="datetime1">
              <a:rPr lang="nl-NL" smtClean="0"/>
              <a:t>5-3-2014</a:t>
            </a:fld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14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9552" y="544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9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Waar zit de poes naast de kast?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665490"/>
            <a:ext cx="2716755" cy="2664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665490"/>
            <a:ext cx="2664000" cy="2664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65490"/>
            <a:ext cx="2689985" cy="2664000"/>
          </a:xfrm>
          <a:prstGeom prst="rect">
            <a:avLst/>
          </a:prstGeom>
        </p:spPr>
      </p:pic>
      <p:sp>
        <p:nvSpPr>
          <p:cNvPr id="6" name="Actieknop: Verder of Volgende 5">
            <a:hlinkClick r:id="" action="ppaction://hlinkshowjump?jump=nextslide" highlightClick="1"/>
          </p:cNvPr>
          <p:cNvSpPr/>
          <p:nvPr/>
        </p:nvSpPr>
        <p:spPr>
          <a:xfrm>
            <a:off x="7740352" y="6021288"/>
            <a:ext cx="1008112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A360-4EE5-4703-984C-42C9FBD5D06D}" type="datetime1">
              <a:rPr lang="nl-NL" smtClean="0"/>
              <a:t>5-3-2014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3528" y="57164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3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zit de poes voor de kast?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445286"/>
            <a:ext cx="2676936" cy="2664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13152"/>
            <a:ext cx="2716755" cy="2664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445286"/>
            <a:ext cx="2689743" cy="2664000"/>
          </a:xfrm>
          <a:prstGeom prst="rect">
            <a:avLst/>
          </a:prstGeom>
        </p:spPr>
      </p:pic>
      <p:sp>
        <p:nvSpPr>
          <p:cNvPr id="6" name="Actieknop: Verder of Volgende 5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889543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07D5F-68F2-4676-9785-A50B3EE97B16}" type="datetime1">
              <a:rPr lang="nl-NL" smtClean="0"/>
              <a:t>5-3-2014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3568" y="54836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4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6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zit de poes achter de kast?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43024"/>
            <a:ext cx="2689743" cy="2664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447788"/>
            <a:ext cx="2638126" cy="2664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447788"/>
            <a:ext cx="2664000" cy="2664000"/>
          </a:xfrm>
          <a:prstGeom prst="rect">
            <a:avLst/>
          </a:prstGeom>
        </p:spPr>
      </p:pic>
      <p:sp>
        <p:nvSpPr>
          <p:cNvPr id="6" name="Actieknop: Verder of Volgende 5">
            <a:hlinkClick r:id="" action="ppaction://hlinkshowjump?jump=nextslide" highlightClick="1"/>
          </p:cNvPr>
          <p:cNvSpPr/>
          <p:nvPr/>
        </p:nvSpPr>
        <p:spPr>
          <a:xfrm>
            <a:off x="7380312" y="5877272"/>
            <a:ext cx="1008112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9EDD0-B696-4C92-8D78-93C0C61AFBD0}" type="datetime1">
              <a:rPr lang="nl-NL" smtClean="0"/>
              <a:t>5-3-2014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9552" y="544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3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Waar zit de poes op de kast?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8880"/>
            <a:ext cx="2664000" cy="2664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348880"/>
            <a:ext cx="2716755" cy="2664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348880"/>
            <a:ext cx="2638126" cy="2664000"/>
          </a:xfrm>
          <a:prstGeom prst="rect">
            <a:avLst/>
          </a:prstGeom>
        </p:spPr>
      </p:pic>
      <p:sp>
        <p:nvSpPr>
          <p:cNvPr id="6" name="Actieknop: Verder of Volgende 5">
            <a:hlinkClick r:id="" action="ppaction://hlinkshowjump?jump=nextslide" highlightClick="1"/>
          </p:cNvPr>
          <p:cNvSpPr/>
          <p:nvPr/>
        </p:nvSpPr>
        <p:spPr>
          <a:xfrm>
            <a:off x="7442545" y="5949280"/>
            <a:ext cx="1017887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2CF5-3A59-40F8-A899-2972DF087A84}" type="datetime1">
              <a:rPr lang="nl-NL" smtClean="0"/>
              <a:t>5-3-2014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3528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5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zie je Lotte in de doos?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8880"/>
            <a:ext cx="2648320" cy="278168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385111"/>
            <a:ext cx="2629267" cy="279121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413471"/>
            <a:ext cx="2619741" cy="2753109"/>
          </a:xfrm>
          <a:prstGeom prst="rect">
            <a:avLst/>
          </a:prstGeom>
        </p:spPr>
      </p:pic>
      <p:sp>
        <p:nvSpPr>
          <p:cNvPr id="6" name="Actieknop: Verder of Volgende 5">
            <a:hlinkClick r:id="" action="ppaction://hlinkshowjump?jump=nextslide" highlightClick="1"/>
          </p:cNvPr>
          <p:cNvSpPr/>
          <p:nvPr/>
        </p:nvSpPr>
        <p:spPr>
          <a:xfrm>
            <a:off x="7538054" y="5949280"/>
            <a:ext cx="1066394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8C1A5-7A54-4E58-BA51-9B15AC07D01C}" type="datetime1">
              <a:rPr lang="nl-NL" smtClean="0"/>
              <a:t>5-3-2014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3120" y="53396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88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zie je Sander onder de doos?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48880"/>
            <a:ext cx="2629267" cy="279121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374860"/>
            <a:ext cx="2648320" cy="278168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374860"/>
            <a:ext cx="2610214" cy="2772162"/>
          </a:xfrm>
          <a:prstGeom prst="rect">
            <a:avLst/>
          </a:prstGeom>
        </p:spPr>
      </p:pic>
      <p:sp>
        <p:nvSpPr>
          <p:cNvPr id="6" name="Actieknop: Verder of Volgende 5">
            <a:hlinkClick r:id="" action="ppaction://hlinkshowjump?jump=nextslide" highlightClick="1"/>
          </p:cNvPr>
          <p:cNvSpPr/>
          <p:nvPr/>
        </p:nvSpPr>
        <p:spPr>
          <a:xfrm>
            <a:off x="7740352" y="6021288"/>
            <a:ext cx="936104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961A-6EF7-4A5D-B74D-5F4D13432F5E}" type="datetime1">
              <a:rPr lang="nl-NL" smtClean="0"/>
              <a:t>5-3-2014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5536" y="54443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43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9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hard?</a:t>
            </a:r>
            <a:endParaRPr lang="nl-NL" dirty="0"/>
          </a:p>
        </p:txBody>
      </p:sp>
      <p:pic>
        <p:nvPicPr>
          <p:cNvPr id="5122" name="Picture 2" descr="C:\Users\Annie\AppData\Local\Microsoft\Windows\Temporary Internet Files\Content.IE5\EJY0W9MT\MC90044175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64904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nnie\AppData\Local\Microsoft\Windows\Temporary Internet Files\Content.IE5\EJY0W9MT\MP900386753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52936"/>
            <a:ext cx="3657600" cy="260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2163" y="5843736"/>
            <a:ext cx="609600" cy="609600"/>
          </a:xfrm>
          <a:prstGeom prst="rect">
            <a:avLst/>
          </a:prstGeom>
        </p:spPr>
      </p:pic>
      <p:sp>
        <p:nvSpPr>
          <p:cNvPr id="6" name="Actieknop: Verder of Volgende 5">
            <a:hlinkClick r:id="" action="ppaction://hlinkshowjump?jump=nextslide" highlightClick="1">
              <a:snd r:embed="rId7" name="arrow.wav"/>
            </a:hlinkClick>
          </p:cNvPr>
          <p:cNvSpPr/>
          <p:nvPr/>
        </p:nvSpPr>
        <p:spPr>
          <a:xfrm>
            <a:off x="7528667" y="6145654"/>
            <a:ext cx="864096" cy="5208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8546-2210-4EBE-8C67-F57766FB42B5}" type="datetime1">
              <a:rPr lang="nl-NL" smtClean="0"/>
              <a:t>5-3-2014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Annie de Jonge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253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Waar staat Sander achter de doos?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276" y="2401834"/>
            <a:ext cx="2619741" cy="275310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01834"/>
            <a:ext cx="2629267" cy="279121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420888"/>
            <a:ext cx="2610214" cy="2772162"/>
          </a:xfrm>
          <a:prstGeom prst="rect">
            <a:avLst/>
          </a:prstGeom>
        </p:spPr>
      </p:pic>
      <p:sp>
        <p:nvSpPr>
          <p:cNvPr id="6" name="Actieknop: Verder of Volgende 5">
            <a:hlinkClick r:id="" action="ppaction://hlinkshowjump?jump=nextslide" highlightClick="1"/>
          </p:cNvPr>
          <p:cNvSpPr/>
          <p:nvPr/>
        </p:nvSpPr>
        <p:spPr>
          <a:xfrm>
            <a:off x="7533291" y="6021288"/>
            <a:ext cx="1071157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DB432-DBBA-4196-98FA-08B59621379B}" type="datetime1">
              <a:rPr lang="nl-NL" smtClean="0"/>
              <a:t>5-3-2014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6663" y="54116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8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Waar zie je Lotte op de doos?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24621-8B3D-4C78-BE49-AC1C6FAE95F4}" type="datetime1">
              <a:rPr lang="nl-NL" smtClean="0"/>
              <a:t>5-3-2014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58938"/>
            <a:ext cx="2648320" cy="278168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109535"/>
            <a:ext cx="2619741" cy="275310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071429"/>
            <a:ext cx="2629267" cy="2791215"/>
          </a:xfrm>
          <a:prstGeom prst="rect">
            <a:avLst/>
          </a:prstGeom>
        </p:spPr>
      </p:pic>
      <p:sp>
        <p:nvSpPr>
          <p:cNvPr id="8" name="Actieknop: Verder of Volgende 7">
            <a:hlinkClick r:id="" action="ppaction://hlinkshowjump?jump=nextslide" highlightClick="1"/>
          </p:cNvPr>
          <p:cNvSpPr/>
          <p:nvPr/>
        </p:nvSpPr>
        <p:spPr>
          <a:xfrm>
            <a:off x="7596336" y="5949280"/>
            <a:ext cx="936104" cy="7920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9552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3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647D-2626-4920-AD4D-2CD15CC2651D}" type="datetime1">
              <a:rPr lang="nl-NL" smtClean="0"/>
              <a:t>5-3-2014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89750"/>
            <a:ext cx="6552728" cy="5003577"/>
          </a:xfrm>
          <a:prstGeom prst="rect">
            <a:avLst/>
          </a:prstGeom>
        </p:spPr>
      </p:pic>
      <p:pic>
        <p:nvPicPr>
          <p:cNvPr id="6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520" y="5793327"/>
            <a:ext cx="609600" cy="609600"/>
          </a:xfrm>
          <a:prstGeom prst="rect">
            <a:avLst/>
          </a:prstGeom>
        </p:spPr>
      </p:pic>
      <p:sp>
        <p:nvSpPr>
          <p:cNvPr id="7" name="Actieknop: Introductiepagina 6">
            <a:hlinkClick r:id="" action="ppaction://hlinkshowjump?jump=firstslide" highlightClick="1"/>
          </p:cNvPr>
          <p:cNvSpPr/>
          <p:nvPr/>
        </p:nvSpPr>
        <p:spPr>
          <a:xfrm>
            <a:off x="8028384" y="5793327"/>
            <a:ext cx="792088" cy="8040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729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nl-NL" sz="5400" dirty="0" smtClean="0"/>
              <a:t>Hoeveelheden: begrippen</a:t>
            </a:r>
            <a:endParaRPr lang="nl-NL" sz="54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47" y="2348110"/>
            <a:ext cx="1847850" cy="246697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852934"/>
            <a:ext cx="3133725" cy="1457325"/>
          </a:xfrm>
          <a:prstGeom prst="rect">
            <a:avLst/>
          </a:prstGeom>
        </p:spPr>
      </p:pic>
      <p:sp>
        <p:nvSpPr>
          <p:cNvPr id="8" name="Actieknop: Verder of Volgende 7">
            <a:hlinkClick r:id="" action="ppaction://hlinkshowjump?jump=nextslide" highlightClick="1"/>
          </p:cNvPr>
          <p:cNvSpPr/>
          <p:nvPr/>
        </p:nvSpPr>
        <p:spPr>
          <a:xfrm>
            <a:off x="6660232" y="5733256"/>
            <a:ext cx="1080120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1434" y="5483696"/>
            <a:ext cx="609600" cy="609600"/>
          </a:xfrm>
          <a:prstGeom prst="rect">
            <a:avLst/>
          </a:prstGeom>
        </p:spPr>
      </p:pic>
      <p:sp>
        <p:nvSpPr>
          <p:cNvPr id="10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986CF-9C51-471F-BC7B-1C3D7E618B39}" type="datetime1">
              <a:rPr lang="nl-NL" smtClean="0"/>
              <a:t>5-3-2014</a:t>
            </a:fld>
            <a:endParaRPr lang="nl-NL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209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4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zie je veel knuffels?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25" y="2132856"/>
            <a:ext cx="2628900" cy="174307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809" y="1772816"/>
            <a:ext cx="2609850" cy="2800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12" y="4005064"/>
            <a:ext cx="2466975" cy="1847850"/>
          </a:xfrm>
          <a:prstGeom prst="rect">
            <a:avLst/>
          </a:prstGeom>
        </p:spPr>
      </p:pic>
      <p:sp>
        <p:nvSpPr>
          <p:cNvPr id="6" name="Actieknop: Verder of Volgende 5">
            <a:hlinkClick r:id="" action="ppaction://hlinkshowjump?jump=nextslide" highlightClick="1"/>
          </p:cNvPr>
          <p:cNvSpPr/>
          <p:nvPr/>
        </p:nvSpPr>
        <p:spPr>
          <a:xfrm>
            <a:off x="7740352" y="6021288"/>
            <a:ext cx="896307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325" y="5852914"/>
            <a:ext cx="609600" cy="609600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4C42-1D85-40E0-B465-9914CE3BF422}" type="datetime1">
              <a:rPr lang="nl-NL" smtClean="0"/>
              <a:t>5-3-2014</a:t>
            </a:fld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627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zie je weinig knuffels?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586450"/>
            <a:ext cx="2619375" cy="174307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387" y="1988840"/>
            <a:ext cx="1847850" cy="2466975"/>
          </a:xfrm>
          <a:prstGeom prst="rect">
            <a:avLst/>
          </a:prstGeom>
        </p:spPr>
      </p:pic>
      <p:sp>
        <p:nvSpPr>
          <p:cNvPr id="5" name="Actieknop: Verder of Volgende 4">
            <a:hlinkClick r:id="" action="ppaction://hlinkshowjump?jump=nextslide" highlightClick="1"/>
          </p:cNvPr>
          <p:cNvSpPr/>
          <p:nvPr/>
        </p:nvSpPr>
        <p:spPr>
          <a:xfrm>
            <a:off x="7380312" y="5661248"/>
            <a:ext cx="864096" cy="9361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5576" y="5824500"/>
            <a:ext cx="609600" cy="609600"/>
          </a:xfrm>
          <a:prstGeom prst="rect">
            <a:avLst/>
          </a:prstGeom>
        </p:spPr>
      </p:pic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21763-61F4-4C99-B67D-8ABAE12F349E}" type="datetime1">
              <a:rPr lang="nl-NL" smtClean="0"/>
              <a:t>5-3-2014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253796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58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zie je de meeste knuffels?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905" y="1556792"/>
            <a:ext cx="3009900" cy="151447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789040"/>
            <a:ext cx="2466975" cy="18478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61" y="3655690"/>
            <a:ext cx="2162175" cy="2114550"/>
          </a:xfrm>
          <a:prstGeom prst="rect">
            <a:avLst/>
          </a:prstGeom>
        </p:spPr>
      </p:pic>
      <p:sp>
        <p:nvSpPr>
          <p:cNvPr id="6" name="Actieknop: Verder of Volgende 5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1008112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52E2-307B-4810-AAD7-8ECBA00E7A34}" type="datetime1">
              <a:rPr lang="nl-NL" smtClean="0"/>
              <a:t>5-3-2014</a:t>
            </a:fld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2679" y="5607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zie je de minste knuffels?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625" y="4581128"/>
            <a:ext cx="2466975" cy="18478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42" y="2276872"/>
            <a:ext cx="2855420" cy="213657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600" y="2276872"/>
            <a:ext cx="2505075" cy="1819275"/>
          </a:xfrm>
          <a:prstGeom prst="rect">
            <a:avLst/>
          </a:prstGeom>
        </p:spPr>
      </p:pic>
      <p:sp>
        <p:nvSpPr>
          <p:cNvPr id="7" name="Actieknop: Verder of Volgende 6">
            <a:hlinkClick r:id="" action="ppaction://hlinkshowjump?jump=nextslide" highlightClick="1"/>
          </p:cNvPr>
          <p:cNvSpPr/>
          <p:nvPr/>
        </p:nvSpPr>
        <p:spPr>
          <a:xfrm>
            <a:off x="7596336" y="5877272"/>
            <a:ext cx="936104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97B93-FF08-4589-8943-80FFFB15E15B}" type="datetime1">
              <a:rPr lang="nl-NL" smtClean="0"/>
              <a:t>5-3-2014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7544" y="55050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7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8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zie je veel knuffels?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A9C3-25A7-4426-A4F0-E2A12AF94CD4}" type="datetime1">
              <a:rPr lang="nl-NL" smtClean="0"/>
              <a:t>5-3-2014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068960"/>
            <a:ext cx="2466975" cy="18478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276725"/>
            <a:ext cx="2695575" cy="169545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036" y="1844824"/>
            <a:ext cx="2266950" cy="2019300"/>
          </a:xfrm>
          <a:prstGeom prst="rect">
            <a:avLst/>
          </a:prstGeom>
        </p:spPr>
      </p:pic>
      <p:sp>
        <p:nvSpPr>
          <p:cNvPr id="8" name="Actieknop: Verder of Volgende 7">
            <a:hlinkClick r:id="" action="ppaction://hlinkshowjump?jump=nextslide" highlightClick="1"/>
          </p:cNvPr>
          <p:cNvSpPr/>
          <p:nvPr/>
        </p:nvSpPr>
        <p:spPr>
          <a:xfrm>
            <a:off x="8172400" y="6093296"/>
            <a:ext cx="792088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5863" y="55053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2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zie je weinig knuffels?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A9C3-25A7-4426-A4F0-E2A12AF94CD4}" type="datetime1">
              <a:rPr lang="nl-NL" smtClean="0"/>
              <a:t>5-3-2014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861048"/>
            <a:ext cx="2143125" cy="214312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74633"/>
            <a:ext cx="2505075" cy="181927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346058"/>
            <a:ext cx="2466975" cy="1847850"/>
          </a:xfrm>
          <a:prstGeom prst="rect">
            <a:avLst/>
          </a:prstGeom>
        </p:spPr>
      </p:pic>
      <p:sp>
        <p:nvSpPr>
          <p:cNvPr id="8" name="Actieknop: Verder of Volgende 7">
            <a:hlinkClick r:id="" action="ppaction://hlinkshowjump?jump=nextslide" highlightClick="1"/>
          </p:cNvPr>
          <p:cNvSpPr/>
          <p:nvPr/>
        </p:nvSpPr>
        <p:spPr>
          <a:xfrm>
            <a:off x="7884368" y="5805264"/>
            <a:ext cx="792088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1560" y="5519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7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5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hard?</a:t>
            </a:r>
            <a:endParaRPr lang="nl-NL" dirty="0"/>
          </a:p>
        </p:txBody>
      </p:sp>
      <p:pic>
        <p:nvPicPr>
          <p:cNvPr id="6147" name="Picture 3" descr="C:\Users\Annie\AppData\Local\Microsoft\Windows\Temporary Internet Files\Content.IE5\MZM2LVOQ\MC90025220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24944"/>
            <a:ext cx="3069026" cy="185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ctieknop: Verder of Volgende 7">
            <a:hlinkClick r:id="" action="ppaction://hlinkshowjump?jump=nextslide" highlightClick="1"/>
          </p:cNvPr>
          <p:cNvSpPr/>
          <p:nvPr/>
        </p:nvSpPr>
        <p:spPr>
          <a:xfrm>
            <a:off x="7596336" y="6059613"/>
            <a:ext cx="1008112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1600" y="6059760"/>
            <a:ext cx="609600" cy="6096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037837"/>
            <a:ext cx="2676899" cy="2743583"/>
          </a:xfrm>
          <a:prstGeom prst="rect">
            <a:avLst/>
          </a:prstGeom>
        </p:spPr>
      </p:pic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E785-0917-40CF-B4F0-145D7521C964}" type="datetime1">
              <a:rPr lang="nl-NL" smtClean="0"/>
              <a:t>5-3-2014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Annie de Jonge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821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zie je de meeste knuffels?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A9C3-25A7-4426-A4F0-E2A12AF94CD4}" type="datetime1">
              <a:rPr lang="nl-NL" smtClean="0"/>
              <a:t>5-3-2014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40968"/>
            <a:ext cx="2162175" cy="21145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112393"/>
            <a:ext cx="2143125" cy="21431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260030"/>
            <a:ext cx="2466975" cy="1847850"/>
          </a:xfrm>
          <a:prstGeom prst="rect">
            <a:avLst/>
          </a:prstGeom>
        </p:spPr>
      </p:pic>
      <p:sp>
        <p:nvSpPr>
          <p:cNvPr id="8" name="Actieknop: Verder of Volgende 7">
            <a:hlinkClick r:id="" action="ppaction://hlinkshowjump?jump=nextslide" highlightClick="1"/>
          </p:cNvPr>
          <p:cNvSpPr/>
          <p:nvPr/>
        </p:nvSpPr>
        <p:spPr>
          <a:xfrm>
            <a:off x="7452320" y="6165304"/>
            <a:ext cx="1008112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5536" y="55487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7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zie je de minste knuffels?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A9C3-25A7-4426-A4F0-E2A12AF94CD4}" type="datetime1">
              <a:rPr lang="nl-NL" smtClean="0"/>
              <a:t>5-3-2014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670568"/>
            <a:ext cx="2143125" cy="214312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2143125" cy="21431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060848"/>
            <a:ext cx="1847850" cy="2466975"/>
          </a:xfrm>
          <a:prstGeom prst="rect">
            <a:avLst/>
          </a:prstGeom>
        </p:spPr>
      </p:pic>
      <p:pic>
        <p:nvPicPr>
          <p:cNvPr id="8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1560" y="5159483"/>
            <a:ext cx="609600" cy="609600"/>
          </a:xfrm>
          <a:prstGeom prst="rect">
            <a:avLst/>
          </a:prstGeom>
        </p:spPr>
      </p:pic>
      <p:sp>
        <p:nvSpPr>
          <p:cNvPr id="9" name="Actieknop: Verder of Volgende 8">
            <a:hlinkClick r:id="" action="ppaction://hlinkshowjump?jump=nextslide" highlightClick="1"/>
          </p:cNvPr>
          <p:cNvSpPr/>
          <p:nvPr/>
        </p:nvSpPr>
        <p:spPr>
          <a:xfrm>
            <a:off x="7668344" y="6093296"/>
            <a:ext cx="792088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329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A9C3-25A7-4426-A4F0-E2A12AF94CD4}" type="datetime1">
              <a:rPr lang="nl-NL" smtClean="0"/>
              <a:t>5-3-2014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6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7584" y="5092419"/>
            <a:ext cx="609600" cy="609600"/>
          </a:xfrm>
          <a:prstGeom prst="rect">
            <a:avLst/>
          </a:prstGeom>
        </p:spPr>
      </p:pic>
      <p:sp>
        <p:nvSpPr>
          <p:cNvPr id="7" name="Actieknop: Introductiepagina 6">
            <a:hlinkClick r:id="" action="ppaction://hlinkshowjump?jump=firstslide" highlightClick="1"/>
          </p:cNvPr>
          <p:cNvSpPr/>
          <p:nvPr/>
        </p:nvSpPr>
        <p:spPr>
          <a:xfrm>
            <a:off x="7668344" y="5702019"/>
            <a:ext cx="1008112" cy="8233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980728"/>
            <a:ext cx="403244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63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hard?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92" y="2945402"/>
            <a:ext cx="2276978" cy="1707734"/>
          </a:xfrm>
          <a:prstGeom prst="rect">
            <a:avLst/>
          </a:prstGeom>
        </p:spPr>
      </p:pic>
      <p:sp>
        <p:nvSpPr>
          <p:cNvPr id="5" name="Actieknop: Verder of Volgende 4">
            <a:hlinkClick r:id="" action="ppaction://hlinkshowjump?jump=nextslide" highlightClick="1">
              <a:snd r:embed="rId5" name="arrow.wav"/>
            </a:hlinkClick>
          </p:cNvPr>
          <p:cNvSpPr/>
          <p:nvPr/>
        </p:nvSpPr>
        <p:spPr>
          <a:xfrm>
            <a:off x="7425318" y="5949280"/>
            <a:ext cx="720080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4492" y="5949280"/>
            <a:ext cx="609600" cy="6096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343" y="2536042"/>
            <a:ext cx="2466975" cy="1847850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D39D-AFF4-4F4C-BD67-01677D3AA832}" type="datetime1">
              <a:rPr lang="nl-NL" smtClean="0"/>
              <a:t>5-3-2014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Annie de Jonge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323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064672"/>
            <a:ext cx="6192688" cy="4728655"/>
          </a:xfrm>
          <a:prstGeom prst="rect">
            <a:avLst/>
          </a:prstGeom>
        </p:spPr>
      </p:pic>
      <p:pic>
        <p:nvPicPr>
          <p:cNvPr id="4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5085" y="5793327"/>
            <a:ext cx="609600" cy="609600"/>
          </a:xfrm>
          <a:prstGeom prst="rect">
            <a:avLst/>
          </a:prstGeom>
        </p:spPr>
      </p:pic>
      <p:sp>
        <p:nvSpPr>
          <p:cNvPr id="5" name="Actieknop: Introductiepagina 4">
            <a:hlinkClick r:id="" action="ppaction://hlinkshowjump?jump=firstslide" highlightClick="1"/>
          </p:cNvPr>
          <p:cNvSpPr/>
          <p:nvPr/>
        </p:nvSpPr>
        <p:spPr>
          <a:xfrm>
            <a:off x="7884368" y="5793327"/>
            <a:ext cx="720080" cy="8040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4A74C-B13A-4832-B05B-3ABCB15D87C1}" type="datetime1">
              <a:rPr lang="nl-NL" smtClean="0"/>
              <a:t>5-3-2014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Annie de Jonge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085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616</Words>
  <Application>Microsoft Office PowerPoint</Application>
  <PresentationFormat>Diavoorstelling (4:3)</PresentationFormat>
  <Paragraphs>209</Paragraphs>
  <Slides>72</Slides>
  <Notes>1</Notes>
  <HiddenSlides>0</HiddenSlides>
  <MMClips>71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72</vt:i4>
      </vt:variant>
    </vt:vector>
  </HeadingPairs>
  <TitlesOfParts>
    <vt:vector size="73" baseType="lpstr">
      <vt:lpstr>Kantoorthema</vt:lpstr>
      <vt:lpstr>PowerPoint-presentatie</vt:lpstr>
      <vt:lpstr>  “Knuffels”  Hard of zacht</vt:lpstr>
      <vt:lpstr>Wat is zacht?</vt:lpstr>
      <vt:lpstr>Wat is zacht?</vt:lpstr>
      <vt:lpstr>Wat is zacht?</vt:lpstr>
      <vt:lpstr>Wat is hard?</vt:lpstr>
      <vt:lpstr>Wat is hard?</vt:lpstr>
      <vt:lpstr>Wat is hard?</vt:lpstr>
      <vt:lpstr>PowerPoint-presentatie</vt:lpstr>
      <vt:lpstr>“Knuffels” hoeveelheden</vt:lpstr>
      <vt:lpstr>Waar zie je 1 knuffel?</vt:lpstr>
      <vt:lpstr>Waar zie je 2 knuffels?</vt:lpstr>
      <vt:lpstr>Waar zie je 3 knuffels?</vt:lpstr>
      <vt:lpstr>Waar zie je 2 knuffels?</vt:lpstr>
      <vt:lpstr>Waar zie je 1 knuffel?</vt:lpstr>
      <vt:lpstr>Waar zie je 4 knuffels?</vt:lpstr>
      <vt:lpstr>Waar zie je 5 knuffels?</vt:lpstr>
      <vt:lpstr>Waar zie je 3 knuffels?</vt:lpstr>
      <vt:lpstr>Waar zie je 2 knuffels?</vt:lpstr>
      <vt:lpstr>PowerPoint-presentatie</vt:lpstr>
      <vt:lpstr>“Knuffels” kleuren</vt:lpstr>
      <vt:lpstr>Klik op de blauwe beer</vt:lpstr>
      <vt:lpstr>Klik op de rode beer</vt:lpstr>
      <vt:lpstr>Klik op de gele beer</vt:lpstr>
      <vt:lpstr>Klik op de paarse beer</vt:lpstr>
      <vt:lpstr>Klik op de oranje beer</vt:lpstr>
      <vt:lpstr>Klik op de groene beer</vt:lpstr>
      <vt:lpstr>Klik op de roze beer</vt:lpstr>
      <vt:lpstr>Klik op de bruine beer</vt:lpstr>
      <vt:lpstr>Klik op de witte beer</vt:lpstr>
      <vt:lpstr>PowerPoint-presentatie</vt:lpstr>
      <vt:lpstr>“Knuffels” woordenschat</vt:lpstr>
      <vt:lpstr>Klik op het been</vt:lpstr>
      <vt:lpstr>Klik op de wang.</vt:lpstr>
      <vt:lpstr>Klik op het oor.</vt:lpstr>
      <vt:lpstr>Klik op de hand.</vt:lpstr>
      <vt:lpstr>Klik op het haar.</vt:lpstr>
      <vt:lpstr>Klik op de neus.</vt:lpstr>
      <vt:lpstr>PowerPoint-presentatie</vt:lpstr>
      <vt:lpstr>“Knuffels”   woordenschat</vt:lpstr>
      <vt:lpstr>Waar zie je de bedtijd?</vt:lpstr>
      <vt:lpstr>Waar zie je het bed?</vt:lpstr>
      <vt:lpstr>Waar zie je het dekbed of de deken?</vt:lpstr>
      <vt:lpstr>Waar zie het kussen?</vt:lpstr>
      <vt:lpstr>Waar zie je slapen?</vt:lpstr>
      <vt:lpstr>Waar zie je de pyjama?</vt:lpstr>
      <vt:lpstr>Waar zie je een kusje geven?</vt:lpstr>
      <vt:lpstr>Waar zie je de pop?</vt:lpstr>
      <vt:lpstr>Waar zie je de beer?</vt:lpstr>
      <vt:lpstr>PowerPoint-presentatie</vt:lpstr>
      <vt:lpstr>Oriënteren</vt:lpstr>
      <vt:lpstr>Waar zie je de poes in de kast?</vt:lpstr>
      <vt:lpstr>Waar zit de poes onder de kast?</vt:lpstr>
      <vt:lpstr>Waar zit de poes naast de kast?</vt:lpstr>
      <vt:lpstr>Waar zit de poes voor de kast?</vt:lpstr>
      <vt:lpstr>Waar zit de poes achter de kast?</vt:lpstr>
      <vt:lpstr>Waar zit de poes op de kast?</vt:lpstr>
      <vt:lpstr>Waar zie je Lotte in de doos?</vt:lpstr>
      <vt:lpstr>Waar zie je Sander onder de doos?</vt:lpstr>
      <vt:lpstr>Waar staat Sander achter de doos?</vt:lpstr>
      <vt:lpstr>Waar zie je Lotte op de doos?</vt:lpstr>
      <vt:lpstr>PowerPoint-presentatie</vt:lpstr>
      <vt:lpstr>Hoeveelheden: begrippen</vt:lpstr>
      <vt:lpstr>Waar zie je veel knuffels?</vt:lpstr>
      <vt:lpstr>Waar zie je weinig knuffels?</vt:lpstr>
      <vt:lpstr>Waar zie je de meeste knuffels?</vt:lpstr>
      <vt:lpstr>Waar zie je de minste knuffels?</vt:lpstr>
      <vt:lpstr>Waar zie je veel knuffels?</vt:lpstr>
      <vt:lpstr>Waar zie je weinig knuffels?</vt:lpstr>
      <vt:lpstr>Waar zie je de meeste knuffels?</vt:lpstr>
      <vt:lpstr>Waar zie je de minste knuffels?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Annie</dc:creator>
  <cp:lastModifiedBy>Leerkracht</cp:lastModifiedBy>
  <cp:revision>18</cp:revision>
  <dcterms:created xsi:type="dcterms:W3CDTF">2014-02-25T20:16:50Z</dcterms:created>
  <dcterms:modified xsi:type="dcterms:W3CDTF">2014-03-05T08:55:33Z</dcterms:modified>
</cp:coreProperties>
</file>