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021"/>
    <a:srgbClr val="FC5ED3"/>
    <a:srgbClr val="FB35C7"/>
    <a:srgbClr val="F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B52CEE-4C28-4B3B-860D-27E27360E77B}" type="datetimeFigureOut">
              <a:rPr lang="nl-NL"/>
              <a:pPr>
                <a:defRPr/>
              </a:pPr>
              <a:t>28-3-2014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88EC85-EC6F-425F-9615-F2155D0DE6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297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CB272-826B-4ECD-94F1-66A5977178B0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704F-D39D-477A-A5B9-CE22E1D1477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6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FFC9-AC8B-4549-A7AC-85323D6E50DB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AD42C-260F-48A4-B511-EDA3C81F3B2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9F06-6CBE-4E3B-9D77-1EF2A22EBBA5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0F6A-8AB1-4307-B3F8-EC31F51A946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8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58E8-BD7E-4097-BD7B-C2C0E8F51BFF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2AFD8-3E01-4749-94BA-E4E7FAEE95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85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88FA4-30B9-457B-96F4-5C7F08F2B5DC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65B21-D91C-4822-91CA-B466110CB7B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04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9EE7-1C8A-45D9-A2DE-6DF2AB82F65E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9E36-8855-4F21-8B74-2570C699EF8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1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38D4-A336-462D-8C2C-5324311CDE33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504D-7A74-4B42-84AE-DACF7CC1E64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61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0237-1B1A-4E9C-A193-EA898BF886C6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0355-9AA4-49AA-9436-D882453CF56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1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01CE-DE8B-4BBB-8AB3-5EEAFC11E941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2D48-4CE0-41C7-A36D-225B484DC58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5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82CB-ADFD-4849-9CC9-3BECE1978C8A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A958-FBDF-4C1C-AD38-9E2F27C2356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2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0EACA-50B8-4B73-9F79-5B9A33F5E271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1452-A45F-4978-B47A-4CB4905470D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6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GB" altLang="nl-NL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GB" alt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D9C94-5C9C-4DCC-8A9E-5A3EAB3C2C99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49E603-A0D9-413E-BD5D-91FA28E9E25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2.wav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4.wav"/><Relationship Id="rId7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audio" Target="../media/audio6.wav"/><Relationship Id="rId10" Type="http://schemas.openxmlformats.org/officeDocument/2006/relationships/image" Target="../media/image5.png"/><Relationship Id="rId4" Type="http://schemas.openxmlformats.org/officeDocument/2006/relationships/audio" Target="../media/audio5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.png"/><Relationship Id="rId5" Type="http://schemas.openxmlformats.org/officeDocument/2006/relationships/audio" Target="../media/audio11.wav"/><Relationship Id="rId10" Type="http://schemas.openxmlformats.org/officeDocument/2006/relationships/image" Target="../media/image5.png"/><Relationship Id="rId4" Type="http://schemas.openxmlformats.org/officeDocument/2006/relationships/audio" Target="../media/audio10.wav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4.wav"/><Relationship Id="rId7" Type="http://schemas.openxmlformats.org/officeDocument/2006/relationships/image" Target="../media/image4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audio" Target="../media/audio16.wav"/><Relationship Id="rId10" Type="http://schemas.openxmlformats.org/officeDocument/2006/relationships/image" Target="../media/image6.png"/><Relationship Id="rId4" Type="http://schemas.openxmlformats.org/officeDocument/2006/relationships/audio" Target="../media/audio15.wav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9.wav"/><Relationship Id="rId7" Type="http://schemas.openxmlformats.org/officeDocument/2006/relationships/image" Target="../media/image4.png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.png"/><Relationship Id="rId5" Type="http://schemas.openxmlformats.org/officeDocument/2006/relationships/audio" Target="../media/audio21.wav"/><Relationship Id="rId10" Type="http://schemas.openxmlformats.org/officeDocument/2006/relationships/image" Target="../media/image5.png"/><Relationship Id="rId4" Type="http://schemas.openxmlformats.org/officeDocument/2006/relationships/audio" Target="../media/audio20.wav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4.wav"/><Relationship Id="rId7" Type="http://schemas.openxmlformats.org/officeDocument/2006/relationships/image" Target="../media/image7.png"/><Relationship Id="rId2" Type="http://schemas.openxmlformats.org/officeDocument/2006/relationships/audio" Target="../media/audio23.wav"/><Relationship Id="rId1" Type="http://schemas.openxmlformats.org/officeDocument/2006/relationships/audio" Target="../media/audio22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audio" Target="../media/audio26.wav"/><Relationship Id="rId10" Type="http://schemas.openxmlformats.org/officeDocument/2006/relationships/image" Target="../media/image10.png"/><Relationship Id="rId4" Type="http://schemas.openxmlformats.org/officeDocument/2006/relationships/audio" Target="../media/audio25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9.wav"/><Relationship Id="rId7" Type="http://schemas.openxmlformats.org/officeDocument/2006/relationships/image" Target="../media/image7.png"/><Relationship Id="rId2" Type="http://schemas.openxmlformats.org/officeDocument/2006/relationships/audio" Target="../media/audio28.wav"/><Relationship Id="rId1" Type="http://schemas.openxmlformats.org/officeDocument/2006/relationships/audio" Target="../media/audio27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audio" Target="../media/audio31.wav"/><Relationship Id="rId10" Type="http://schemas.openxmlformats.org/officeDocument/2006/relationships/image" Target="../media/image10.png"/><Relationship Id="rId4" Type="http://schemas.openxmlformats.org/officeDocument/2006/relationships/audio" Target="../media/audio30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4.wav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audio" Target="../media/audio33.wav"/><Relationship Id="rId1" Type="http://schemas.openxmlformats.org/officeDocument/2006/relationships/audio" Target="../media/audio32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audio" Target="../media/audio36.wav"/><Relationship Id="rId10" Type="http://schemas.openxmlformats.org/officeDocument/2006/relationships/image" Target="../media/image9.png"/><Relationship Id="rId4" Type="http://schemas.openxmlformats.org/officeDocument/2006/relationships/audio" Target="../media/audio35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audio" Target="../media/audio39.wav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audio" Target="../media/audio38.wav"/><Relationship Id="rId1" Type="http://schemas.openxmlformats.org/officeDocument/2006/relationships/audio" Target="../media/audio37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.png"/><Relationship Id="rId5" Type="http://schemas.openxmlformats.org/officeDocument/2006/relationships/audio" Target="../media/audio41.wav"/><Relationship Id="rId10" Type="http://schemas.openxmlformats.org/officeDocument/2006/relationships/image" Target="../media/image10.png"/><Relationship Id="rId4" Type="http://schemas.openxmlformats.org/officeDocument/2006/relationships/audio" Target="../media/audio40.wav"/><Relationship Id="rId9" Type="http://schemas.openxmlformats.org/officeDocument/2006/relationships/image" Target="../media/image9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08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Rode stippen op een ei, </a:t>
            </a:r>
            <a:br>
              <a:rPr lang="nl-NL" dirty="0" smtClean="0"/>
            </a:br>
            <a:r>
              <a:rPr lang="nl-NL" dirty="0" smtClean="0"/>
              <a:t>met een mooie strik erbij.</a:t>
            </a:r>
            <a:br>
              <a:rPr lang="nl-NL" dirty="0" smtClean="0"/>
            </a:br>
            <a:r>
              <a:rPr lang="nl-NL" dirty="0" smtClean="0"/>
              <a:t>Ik heb een ei voor jou </a:t>
            </a:r>
            <a:br>
              <a:rPr lang="nl-NL" dirty="0" smtClean="0"/>
            </a:br>
            <a:r>
              <a:rPr lang="nl-NL" dirty="0" smtClean="0"/>
              <a:t>en een ei voor mij .</a:t>
            </a:r>
            <a:br>
              <a:rPr lang="nl-NL" dirty="0" smtClean="0"/>
            </a:br>
            <a:r>
              <a:rPr lang="nl-NL" dirty="0" smtClean="0"/>
              <a:t>Welke kleur kies jij?</a:t>
            </a:r>
            <a:endParaRPr lang="en-GB" dirty="0"/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/>
          <p:nvPr/>
        </p:nvSpPr>
        <p:spPr>
          <a:xfrm>
            <a:off x="10094913" y="5130800"/>
            <a:ext cx="1079500" cy="1079500"/>
          </a:xfrm>
          <a:prstGeom prst="actionButtonForwardNext">
            <a:avLst/>
          </a:prstGeom>
          <a:solidFill>
            <a:srgbClr val="F9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52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786063"/>
            <a:ext cx="1914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atum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16ED11-EEEC-4FB0-B656-6BAA3282E910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  <p:pic>
        <p:nvPicPr>
          <p:cNvPr id="9" name="6ACE2858.wav">
            <a:hlinkClick r:id="" action="ppaction://media"/>
          </p:cNvPr>
          <p:cNvPicPr>
            <a:picLocks noChangeAspect="1"/>
          </p:cNvPicPr>
          <p:nvPr>
            <a:wavAudioFile r:embed="rId1" name="6ACE2BEA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600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62CEC6-1B14-45B3-9F42-3093E40B0F2D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  <p:pic>
        <p:nvPicPr>
          <p:cNvPr id="5" name="0C993498.wav">
            <a:hlinkClick r:id="" action="ppaction://media"/>
          </p:cNvPr>
          <p:cNvPicPr>
            <a:picLocks noChangeAspect="1"/>
          </p:cNvPicPr>
          <p:nvPr>
            <a:wavAudioFile r:embed="rId1" name="0C99B205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5508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10018713" y="5019675"/>
            <a:ext cx="1081087" cy="1079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270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319088"/>
            <a:ext cx="3643313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1524000" y="415925"/>
            <a:ext cx="9144000" cy="968375"/>
          </a:xfrm>
        </p:spPr>
        <p:txBody>
          <a:bodyPr/>
          <a:lstStyle/>
          <a:p>
            <a:r>
              <a:rPr lang="nl-NL" altLang="nl-NL" smtClean="0"/>
              <a:t>Gele stippen op een ei.</a:t>
            </a:r>
            <a:endParaRPr lang="en-GB" altLang="nl-NL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990850"/>
            <a:ext cx="19145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2981325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981325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ctieknop: Verder of Volgende 9">
            <a:hlinkClick r:id="" action="ppaction://hlinkshowjump?jump=nextslide"/>
          </p:cNvPr>
          <p:cNvSpPr/>
          <p:nvPr/>
        </p:nvSpPr>
        <p:spPr>
          <a:xfrm>
            <a:off x="9564688" y="5567363"/>
            <a:ext cx="1079500" cy="107950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248D2889.wav">
            <a:hlinkClick r:id="" action="ppaction://media"/>
          </p:cNvPr>
          <p:cNvPicPr>
            <a:picLocks noChangeAspect="1"/>
          </p:cNvPicPr>
          <p:nvPr>
            <a:wavAudioFile r:embed="rId1" name="248D77B9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205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9738"/>
            <a:ext cx="19431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63B2889.wav">
            <a:hlinkClick r:id="" action="ppaction://media"/>
          </p:cNvPr>
          <p:cNvPicPr>
            <a:picLocks noChangeAspect="1"/>
          </p:cNvPicPr>
          <p:nvPr>
            <a:wavAudioFile r:embed="rId2" name="A63B6B06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205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7B5D2905.wav">
            <a:hlinkClick r:id="" action="ppaction://media"/>
          </p:cNvPr>
          <p:cNvPicPr>
            <a:picLocks noChangeAspect="1"/>
          </p:cNvPicPr>
          <p:nvPr>
            <a:wavAudioFile r:embed="rId3" name="7B5DC426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915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9E642905.wav">
            <a:hlinkClick r:id="" action="ppaction://media"/>
          </p:cNvPr>
          <p:cNvPicPr>
            <a:picLocks noChangeAspect="1"/>
          </p:cNvPicPr>
          <p:nvPr>
            <a:wavAudioFile r:embed="rId4" name="9E64E0E6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1989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97082920.wav">
            <a:hlinkClick r:id="" action="ppaction://media"/>
          </p:cNvPr>
          <p:cNvPicPr>
            <a:picLocks noChangeAspect="1"/>
          </p:cNvPicPr>
          <p:nvPr>
            <a:wavAudioFile r:embed="rId5" name="9708547D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9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jdelijke aanduiding voor datum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11E252-2863-4DA5-8F60-B3C957ADC780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0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7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                  Rode stippen op een ei.</a:t>
            </a:r>
            <a:endParaRPr lang="en-GB" altLang="nl-NL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93963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493963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2493963"/>
            <a:ext cx="19145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eknop: Verder of Volgende 6">
            <a:hlinkClick r:id="" action="ppaction://hlinkshowjump?jump=nextslide"/>
          </p:cNvPr>
          <p:cNvSpPr/>
          <p:nvPr/>
        </p:nvSpPr>
        <p:spPr>
          <a:xfrm>
            <a:off x="9705975" y="5410200"/>
            <a:ext cx="1079500" cy="1079500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6A342967.wav">
            <a:hlinkClick r:id="" action="ppaction://media"/>
          </p:cNvPr>
          <p:cNvPicPr>
            <a:picLocks noChangeAspect="1"/>
          </p:cNvPicPr>
          <p:nvPr>
            <a:wavAudioFile r:embed="rId1" name="6A34B25D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80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E162967.wav">
            <a:hlinkClick r:id="" action="ppaction://media"/>
          </p:cNvPr>
          <p:cNvPicPr>
            <a:picLocks noChangeAspect="1"/>
          </p:cNvPicPr>
          <p:nvPr>
            <a:wavAudioFile r:embed="rId2" name="CE1675E6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1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4FE2983.wav">
            <a:hlinkClick r:id="" action="ppaction://media"/>
          </p:cNvPr>
          <p:cNvPicPr>
            <a:picLocks noChangeAspect="1"/>
          </p:cNvPicPr>
          <p:nvPr>
            <a:wavAudioFile r:embed="rId3" name="E4FE856D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871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5BEE2998.wav">
            <a:hlinkClick r:id="" action="ppaction://media"/>
          </p:cNvPr>
          <p:cNvPicPr>
            <a:picLocks noChangeAspect="1"/>
          </p:cNvPicPr>
          <p:nvPr>
            <a:wavAudioFile r:embed="rId4" name="5BEE2766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911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2481263"/>
            <a:ext cx="19446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9CD52998.wav">
            <a:hlinkClick r:id="" action="ppaction://media"/>
          </p:cNvPr>
          <p:cNvPicPr>
            <a:picLocks noChangeAspect="1"/>
          </p:cNvPicPr>
          <p:nvPr>
            <a:wavAudioFile r:embed="rId5" name="9CD5FBDA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1871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datum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60611E-305F-4B2E-AB2C-78A387FB1C4C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2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5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75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                   Blauwe stippen op een ei.</a:t>
            </a:r>
            <a:endParaRPr lang="en-GB" altLang="nl-NL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727325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71780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5" y="2727325"/>
            <a:ext cx="19145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eknop: Verder of Volgende 6">
            <a:hlinkClick r:id="" action="ppaction://hlinkshowjump?jump=nextslide"/>
          </p:cNvPr>
          <p:cNvSpPr/>
          <p:nvPr/>
        </p:nvSpPr>
        <p:spPr>
          <a:xfrm>
            <a:off x="10236200" y="5368925"/>
            <a:ext cx="1079500" cy="1079500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716213"/>
            <a:ext cx="1944688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80B3045.wav">
            <a:hlinkClick r:id="" action="ppaction://media"/>
          </p:cNvPr>
          <p:cNvPicPr>
            <a:picLocks noChangeAspect="1"/>
          </p:cNvPicPr>
          <p:nvPr>
            <a:wavAudioFile r:embed="rId1" name="880BE02F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030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5193061.wav">
            <a:hlinkClick r:id="" action="ppaction://media"/>
          </p:cNvPr>
          <p:cNvPicPr>
            <a:picLocks noChangeAspect="1"/>
          </p:cNvPicPr>
          <p:nvPr>
            <a:wavAudioFile r:embed="rId2" name="D519699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927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80343061.wav">
            <a:hlinkClick r:id="" action="ppaction://media"/>
          </p:cNvPr>
          <p:cNvPicPr>
            <a:picLocks noChangeAspect="1"/>
          </p:cNvPicPr>
          <p:nvPr>
            <a:wavAudioFile r:embed="rId3" name="80346C4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927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394F3076.wav">
            <a:hlinkClick r:id="" action="ppaction://media"/>
          </p:cNvPr>
          <p:cNvPicPr>
            <a:picLocks noChangeAspect="1"/>
          </p:cNvPicPr>
          <p:nvPr>
            <a:wavAudioFile r:embed="rId4" name="394F5ABE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27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33643076.wav">
            <a:hlinkClick r:id="" action="ppaction://media"/>
          </p:cNvPr>
          <p:cNvPicPr>
            <a:picLocks noChangeAspect="1"/>
          </p:cNvPicPr>
          <p:nvPr>
            <a:wavAudioFile r:embed="rId5" name="33648341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5" y="198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datum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665A4F-1F18-4157-9E69-BCC1A9CC6D0A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3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9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6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3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6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                   Groene stippen op een ei</a:t>
            </a:r>
            <a:endParaRPr lang="en-GB" altLang="nl-NL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670175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70175"/>
            <a:ext cx="194468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2679700"/>
            <a:ext cx="19145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eknop: Verder of Volgende 6">
            <a:hlinkClick r:id="" action="ppaction://hlinkshowjump?jump=nextslide"/>
          </p:cNvPr>
          <p:cNvSpPr/>
          <p:nvPr/>
        </p:nvSpPr>
        <p:spPr>
          <a:xfrm>
            <a:off x="10274300" y="5513388"/>
            <a:ext cx="1079500" cy="1079500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41BF3123.wav">
            <a:hlinkClick r:id="" action="ppaction://media"/>
          </p:cNvPr>
          <p:cNvPicPr>
            <a:picLocks noChangeAspect="1"/>
          </p:cNvPicPr>
          <p:nvPr>
            <a:wavAudioFile r:embed="rId1" name="41BF18E3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748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70175"/>
            <a:ext cx="19446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38843139.wav">
            <a:hlinkClick r:id="" action="ppaction://media"/>
          </p:cNvPr>
          <p:cNvPicPr>
            <a:picLocks noChangeAspect="1"/>
          </p:cNvPicPr>
          <p:nvPr>
            <a:wavAudioFile r:embed="rId2" name="38849EF0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752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5F43139.wav">
            <a:hlinkClick r:id="" action="ppaction://media"/>
          </p:cNvPr>
          <p:cNvPicPr>
            <a:picLocks noChangeAspect="1"/>
          </p:cNvPicPr>
          <p:nvPr>
            <a:wavAudioFile r:embed="rId3" name="C5F489B8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752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78D3154.wav">
            <a:hlinkClick r:id="" action="ppaction://media"/>
          </p:cNvPr>
          <p:cNvPicPr>
            <a:picLocks noChangeAspect="1"/>
          </p:cNvPicPr>
          <p:nvPr>
            <a:wavAudioFile r:embed="rId4" name="B78D399E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6833154.wav">
            <a:hlinkClick r:id="" action="ppaction://media"/>
          </p:cNvPr>
          <p:cNvPicPr>
            <a:picLocks noChangeAspect="1"/>
          </p:cNvPicPr>
          <p:nvPr>
            <a:wavAudioFile r:embed="rId5" name="E6839BC9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1752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datum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C33F98-24A8-4720-8D5D-904451B4A129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3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0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9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3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0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9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0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                   Bruine stippen op een ei</a:t>
            </a:r>
            <a:endParaRPr lang="en-GB" altLang="nl-NL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24138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66065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624138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88" y="2624138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eknop: Verder of Volgende 7"/>
          <p:cNvSpPr/>
          <p:nvPr/>
        </p:nvSpPr>
        <p:spPr>
          <a:xfrm>
            <a:off x="10325100" y="5421313"/>
            <a:ext cx="1081088" cy="107950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4C173201.wav">
            <a:hlinkClick r:id="" action="ppaction://media"/>
          </p:cNvPr>
          <p:cNvPicPr>
            <a:picLocks noChangeAspect="1"/>
          </p:cNvPicPr>
          <p:nvPr>
            <a:wavAudioFile r:embed="rId1" name="4C1744AE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5891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B403201.wav">
            <a:hlinkClick r:id="" action="ppaction://media"/>
          </p:cNvPr>
          <p:cNvPicPr>
            <a:picLocks noChangeAspect="1"/>
          </p:cNvPicPr>
          <p:nvPr>
            <a:wavAudioFile r:embed="rId2" name="CB40C1F4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6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9D3217.wav">
            <a:hlinkClick r:id="" action="ppaction://media"/>
          </p:cNvPr>
          <p:cNvPicPr>
            <a:picLocks noChangeAspect="1"/>
          </p:cNvPicPr>
          <p:nvPr>
            <a:wavAudioFile r:embed="rId3" name="119D381D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806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78C3232.wav">
            <a:hlinkClick r:id="" action="ppaction://media"/>
          </p:cNvPr>
          <p:cNvPicPr>
            <a:picLocks noChangeAspect="1"/>
          </p:cNvPicPr>
          <p:nvPr>
            <a:wavAudioFile r:embed="rId4" name="A78C97B3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806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F3AA3232.wav">
            <a:hlinkClick r:id="" action="ppaction://media"/>
          </p:cNvPr>
          <p:cNvPicPr>
            <a:picLocks noChangeAspect="1"/>
          </p:cNvPicPr>
          <p:nvPr>
            <a:wavAudioFile r:embed="rId5" name="F3AA5C77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88" y="1806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datum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3AC2A0-EDE6-4332-B9E5-8E99A1E28512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3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3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2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5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9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smtClean="0"/>
              <a:t>Roze stippen op een ei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2682875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2682875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682875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2682875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F9873279.wav">
            <a:hlinkClick r:id="" action="ppaction://media"/>
          </p:cNvPr>
          <p:cNvPicPr>
            <a:picLocks noChangeAspect="1"/>
          </p:cNvPicPr>
          <p:nvPr>
            <a:wavAudioFile r:embed="rId1" name="F9877567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5894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9874250" y="5659438"/>
            <a:ext cx="1079500" cy="1079500"/>
          </a:xfrm>
          <a:prstGeom prst="actionButtonForwardNext">
            <a:avLst/>
          </a:prstGeom>
          <a:solidFill>
            <a:srgbClr val="FC5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" name="CF6F3279.wav">
            <a:hlinkClick r:id="" action="ppaction://media"/>
          </p:cNvPr>
          <p:cNvPicPr>
            <a:picLocks noChangeAspect="1"/>
          </p:cNvPicPr>
          <p:nvPr>
            <a:wavAudioFile r:embed="rId2" name="CF6F0D83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792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53343295.wav">
            <a:hlinkClick r:id="" action="ppaction://media"/>
          </p:cNvPr>
          <p:cNvPicPr>
            <a:picLocks noChangeAspect="1"/>
          </p:cNvPicPr>
          <p:nvPr>
            <a:wavAudioFile r:embed="rId3" name="53341841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1792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DBA3295.wav">
            <a:hlinkClick r:id="" action="ppaction://media"/>
          </p:cNvPr>
          <p:cNvPicPr>
            <a:picLocks noChangeAspect="1"/>
          </p:cNvPicPr>
          <p:nvPr>
            <a:wavAudioFile r:embed="rId4" name="6DBA2601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792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9723310.wav">
            <a:hlinkClick r:id="" action="ppaction://media"/>
          </p:cNvPr>
          <p:cNvPicPr>
            <a:picLocks noChangeAspect="1"/>
          </p:cNvPicPr>
          <p:nvPr>
            <a:wavAudioFile r:embed="rId5" name="6972E705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1792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datum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AA9DD6-AC5B-4ED0-8423-4206A5488CE5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8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1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0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8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8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1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smtClean="0"/>
              <a:t>Oranje stippen op een ei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682875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2682875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2682875"/>
            <a:ext cx="194468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682875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581F3357.wav">
            <a:hlinkClick r:id="" action="ppaction://media"/>
          </p:cNvPr>
          <p:cNvPicPr>
            <a:picLocks noChangeAspect="1"/>
          </p:cNvPicPr>
          <p:nvPr>
            <a:wavAudioFile r:embed="rId1" name="581F712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015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AA73357.wav">
            <a:hlinkClick r:id="" action="ppaction://media"/>
          </p:cNvPr>
          <p:cNvPicPr>
            <a:picLocks noChangeAspect="1"/>
          </p:cNvPicPr>
          <p:nvPr>
            <a:wavAudioFile r:embed="rId2" name="AAA789BA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98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91BA3373.wav">
            <a:hlinkClick r:id="" action="ppaction://media"/>
          </p:cNvPr>
          <p:cNvPicPr>
            <a:picLocks noChangeAspect="1"/>
          </p:cNvPicPr>
          <p:nvPr>
            <a:wavAudioFile r:embed="rId3" name="91BA94F0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698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9253373.wav">
            <a:hlinkClick r:id="" action="ppaction://media"/>
          </p:cNvPr>
          <p:cNvPicPr>
            <a:picLocks noChangeAspect="1"/>
          </p:cNvPicPr>
          <p:nvPr>
            <a:wavAudioFile r:embed="rId4" name="A9254971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698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8BAB3388.wav">
            <a:hlinkClick r:id="" action="ppaction://media"/>
          </p:cNvPr>
          <p:cNvPicPr>
            <a:picLocks noChangeAspect="1"/>
          </p:cNvPicPr>
          <p:nvPr>
            <a:wavAudioFile r:embed="rId5" name="8BAB9544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3" y="1698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10013950" y="5545138"/>
            <a:ext cx="1079500" cy="1079500"/>
          </a:xfrm>
          <a:prstGeom prst="actionButtonForwardNext">
            <a:avLst/>
          </a:prstGeom>
          <a:solidFill>
            <a:srgbClr val="FF7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7030A0"/>
              </a:solidFill>
            </a:endParaRP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06AD1C-92CA-41EF-9F6C-4FAA01236773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1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smtClean="0"/>
              <a:t>Paarse stippen op een ei.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73685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73685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273685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273685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75333420.wav">
            <a:hlinkClick r:id="" action="ppaction://media"/>
          </p:cNvPr>
          <p:cNvPicPr>
            <a:picLocks noChangeAspect="1"/>
          </p:cNvPicPr>
          <p:nvPr>
            <a:wavAudioFile r:embed="rId1" name="75335656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069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C673435.wav">
            <a:hlinkClick r:id="" action="ppaction://media"/>
          </p:cNvPr>
          <p:cNvPicPr>
            <a:picLocks noChangeAspect="1"/>
          </p:cNvPicPr>
          <p:nvPr>
            <a:wavAudioFile r:embed="rId2" name="AC678926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860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33A3451.wav">
            <a:hlinkClick r:id="" action="ppaction://media"/>
          </p:cNvPr>
          <p:cNvPicPr>
            <a:picLocks noChangeAspect="1"/>
          </p:cNvPicPr>
          <p:nvPr>
            <a:wavAudioFile r:embed="rId3" name="D33AEAB3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1860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F0D43451.wav">
            <a:hlinkClick r:id="" action="ppaction://media"/>
          </p:cNvPr>
          <p:cNvPicPr>
            <a:picLocks noChangeAspect="1"/>
          </p:cNvPicPr>
          <p:nvPr>
            <a:wavAudioFile r:embed="rId4" name="F0D4BF2B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1860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35E3466.wav">
            <a:hlinkClick r:id="" action="ppaction://media"/>
          </p:cNvPr>
          <p:cNvPicPr>
            <a:picLocks noChangeAspect="1"/>
          </p:cNvPicPr>
          <p:nvPr>
            <a:wavAudioFile r:embed="rId5" name="C35E09BA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1860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datum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6C9542-260C-4BEE-A258-960F97A596BD}" type="datetime1">
              <a:rPr lang="en-GB"/>
              <a:pPr>
                <a:defRPr/>
              </a:pPr>
              <a:t>28/03/2014</a:t>
            </a:fld>
            <a:endParaRPr lang="en-GB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15" name="Actieknop: Verder of Volgende 14">
            <a:hlinkClick r:id="" action="ppaction://hlinkshowjump?jump=nextslide" highlightClick="1"/>
          </p:cNvPr>
          <p:cNvSpPr/>
          <p:nvPr/>
        </p:nvSpPr>
        <p:spPr>
          <a:xfrm>
            <a:off x="10156825" y="5599113"/>
            <a:ext cx="1079500" cy="10795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74</Words>
  <Application>Microsoft Office PowerPoint</Application>
  <PresentationFormat>Aangepast</PresentationFormat>
  <Paragraphs>29</Paragraphs>
  <Slides>10</Slides>
  <Notes>0</Notes>
  <HiddenSlides>0</HiddenSlides>
  <MMClips>42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Rode stippen op een ei,  met een mooie strik erbij. Ik heb een ei voor jou  en een ei voor mij . Welke kleur kies jij?</vt:lpstr>
      <vt:lpstr>Gele stippen op een ei.</vt:lpstr>
      <vt:lpstr>                   Rode stippen op een ei.</vt:lpstr>
      <vt:lpstr>                    Blauwe stippen op een ei.</vt:lpstr>
      <vt:lpstr>                    Groene stippen op een ei</vt:lpstr>
      <vt:lpstr>                    Bruine stippen op een ei</vt:lpstr>
      <vt:lpstr>Roze stippen op een ei</vt:lpstr>
      <vt:lpstr>Oranje stippen op een ei</vt:lpstr>
      <vt:lpstr>Paarse stippen op een ei.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Rode stippen op een ei, met een mooie strik erbij. Ik heb een ei voor jou  en een ei voor mij . Welke kleur kies jij?</dc:title>
  <dc:creator>A. de Jonge</dc:creator>
  <cp:lastModifiedBy>Annie</cp:lastModifiedBy>
  <cp:revision>25</cp:revision>
  <dcterms:created xsi:type="dcterms:W3CDTF">2014-03-23T20:22:01Z</dcterms:created>
  <dcterms:modified xsi:type="dcterms:W3CDTF">2014-03-28T18:05:25Z</dcterms:modified>
</cp:coreProperties>
</file>