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4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08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8F1310-2BAE-4A72-B621-15DC0364268D}" type="datetimeFigureOut">
              <a:rPr lang="nl-NL" smtClean="0"/>
              <a:t>7-3-2014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49D935-430F-4855-A1B6-EB08E17A2E6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048670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49D41-52D4-465D-AC30-8EE77F56E06F}" type="datetime1">
              <a:rPr lang="nl-NL" smtClean="0"/>
              <a:t>7-3-2014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digibordpeuters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E9246-1E7D-4B2A-A702-B7BC60B5FB7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89145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E91E5-64EF-4576-8383-95BE05F16644}" type="datetime1">
              <a:rPr lang="nl-NL" smtClean="0"/>
              <a:t>7-3-2014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digibordpeuters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E9246-1E7D-4B2A-A702-B7BC60B5FB7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63166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E61BF-DD4B-4C5F-9F69-F6FDC5AA8335}" type="datetime1">
              <a:rPr lang="nl-NL" smtClean="0"/>
              <a:t>7-3-2014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digibordpeuters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E9246-1E7D-4B2A-A702-B7BC60B5FB7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67798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F64C-B596-4981-8941-A3459F529177}" type="datetime1">
              <a:rPr lang="nl-NL" smtClean="0"/>
              <a:t>7-3-2014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digibordpeuters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E9246-1E7D-4B2A-A702-B7BC60B5FB7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71639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19AE8-EA95-4A4B-898B-721E7F77DCFA}" type="datetime1">
              <a:rPr lang="nl-NL" smtClean="0"/>
              <a:t>7-3-2014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digibordpeuters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E9246-1E7D-4B2A-A702-B7BC60B5FB7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04844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0E266-F1BE-4B13-BBE9-BB36A5C20DB0}" type="datetime1">
              <a:rPr lang="nl-NL" smtClean="0"/>
              <a:t>7-3-2014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digibordpeuters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E9246-1E7D-4B2A-A702-B7BC60B5FB7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99819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41DE2-438E-4ADB-B5E3-4AFC33AB606F}" type="datetime1">
              <a:rPr lang="nl-NL" smtClean="0"/>
              <a:t>7-3-2014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digibordpeuters</a:t>
            </a:r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E9246-1E7D-4B2A-A702-B7BC60B5FB7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58544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0FDEB-712E-4FF2-850B-4B1A4F062E21}" type="datetime1">
              <a:rPr lang="nl-NL" smtClean="0"/>
              <a:t>7-3-2014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digibordpeuters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E9246-1E7D-4B2A-A702-B7BC60B5FB7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93959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D8B57-0042-4633-8A98-F3C9F62F3953}" type="datetime1">
              <a:rPr lang="nl-NL" smtClean="0"/>
              <a:t>7-3-2014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digibordpeuters</a:t>
            </a: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E9246-1E7D-4B2A-A702-B7BC60B5FB7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86809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F8C37-9B75-414D-BCAB-7510B1D130EC}" type="datetime1">
              <a:rPr lang="nl-NL" smtClean="0"/>
              <a:t>7-3-2014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digibordpeuters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E9246-1E7D-4B2A-A702-B7BC60B5FB7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13916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86AFF-54C7-4C84-9C66-CA77DBD5527B}" type="datetime1">
              <a:rPr lang="nl-NL" smtClean="0"/>
              <a:t>7-3-2014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digibordpeuters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E9246-1E7D-4B2A-A702-B7BC60B5FB7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3571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90E9E9-3632-400A-A30B-FB2E5F9B4AC8}" type="datetime1">
              <a:rPr lang="nl-NL" smtClean="0"/>
              <a:t>7-3-2014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 smtClean="0"/>
              <a:t>digibordpeuters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DE9246-1E7D-4B2A-A702-B7BC60B5FB7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51061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4.png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6" Type="http://schemas.openxmlformats.org/officeDocument/2006/relationships/image" Target="../media/image3.jpg"/><Relationship Id="rId5" Type="http://schemas.openxmlformats.org/officeDocument/2006/relationships/image" Target="../media/image2.jpg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audio" Target="../media/media10.wav"/><Relationship Id="rId1" Type="http://schemas.microsoft.com/office/2007/relationships/media" Target="../media/media10.wav"/><Relationship Id="rId6" Type="http://schemas.openxmlformats.org/officeDocument/2006/relationships/image" Target="../media/image4.png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audio" Target="../media/media11.wav"/><Relationship Id="rId1" Type="http://schemas.microsoft.com/office/2007/relationships/media" Target="../media/media11.wav"/><Relationship Id="rId6" Type="http://schemas.openxmlformats.org/officeDocument/2006/relationships/image" Target="../media/image4.png"/><Relationship Id="rId5" Type="http://schemas.openxmlformats.org/officeDocument/2006/relationships/image" Target="../media/image7.jpg"/><Relationship Id="rId4" Type="http://schemas.openxmlformats.org/officeDocument/2006/relationships/image" Target="../media/image8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audio" Target="../media/media12.wav"/><Relationship Id="rId1" Type="http://schemas.microsoft.com/office/2007/relationships/media" Target="../media/media12.wav"/><Relationship Id="rId5" Type="http://schemas.openxmlformats.org/officeDocument/2006/relationships/image" Target="../media/image4.png"/><Relationship Id="rId4" Type="http://schemas.openxmlformats.org/officeDocument/2006/relationships/image" Target="../media/image9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5" Type="http://schemas.openxmlformats.org/officeDocument/2006/relationships/image" Target="../media/image5.png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audio" Target="../media/media3.wav"/><Relationship Id="rId1" Type="http://schemas.microsoft.com/office/2007/relationships/media" Target="../media/media3.wav"/><Relationship Id="rId5" Type="http://schemas.openxmlformats.org/officeDocument/2006/relationships/image" Target="../media/image6.png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audio" Target="../media/media4.wav"/><Relationship Id="rId1" Type="http://schemas.microsoft.com/office/2007/relationships/media" Target="../media/media4.wav"/><Relationship Id="rId5" Type="http://schemas.openxmlformats.org/officeDocument/2006/relationships/image" Target="../media/image5.png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audio" Target="../media/media5.wav"/><Relationship Id="rId1" Type="http://schemas.microsoft.com/office/2007/relationships/media" Target="../media/media5.wav"/><Relationship Id="rId5" Type="http://schemas.openxmlformats.org/officeDocument/2006/relationships/image" Target="../media/image5.png"/><Relationship Id="rId4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4.png"/><Relationship Id="rId2" Type="http://schemas.openxmlformats.org/officeDocument/2006/relationships/audio" Target="../media/media6.wav"/><Relationship Id="rId1" Type="http://schemas.microsoft.com/office/2007/relationships/media" Target="../media/media6.wav"/><Relationship Id="rId6" Type="http://schemas.openxmlformats.org/officeDocument/2006/relationships/image" Target="../media/image1.png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5.png"/><Relationship Id="rId2" Type="http://schemas.openxmlformats.org/officeDocument/2006/relationships/audio" Target="../media/media7.wav"/><Relationship Id="rId1" Type="http://schemas.microsoft.com/office/2007/relationships/media" Target="../media/media7.wav"/><Relationship Id="rId6" Type="http://schemas.openxmlformats.org/officeDocument/2006/relationships/image" Target="../media/image1.png"/><Relationship Id="rId5" Type="http://schemas.openxmlformats.org/officeDocument/2006/relationships/image" Target="../media/image7.jpg"/><Relationship Id="rId4" Type="http://schemas.openxmlformats.org/officeDocument/2006/relationships/image" Target="../media/image8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4.png"/><Relationship Id="rId2" Type="http://schemas.openxmlformats.org/officeDocument/2006/relationships/audio" Target="../media/media8.wav"/><Relationship Id="rId1" Type="http://schemas.microsoft.com/office/2007/relationships/media" Target="../media/media8.wav"/><Relationship Id="rId6" Type="http://schemas.openxmlformats.org/officeDocument/2006/relationships/image" Target="../media/image7.jpg"/><Relationship Id="rId5" Type="http://schemas.openxmlformats.org/officeDocument/2006/relationships/image" Target="../media/image8.jpg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5.png"/><Relationship Id="rId2" Type="http://schemas.openxmlformats.org/officeDocument/2006/relationships/audio" Target="../media/media9.wav"/><Relationship Id="rId1" Type="http://schemas.microsoft.com/office/2007/relationships/media" Target="../media/media9.wav"/><Relationship Id="rId6" Type="http://schemas.openxmlformats.org/officeDocument/2006/relationships/image" Target="../media/image1.png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Meten / inhoud</a:t>
            </a:r>
            <a:endParaRPr lang="nl-NL" dirty="0"/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3623" y="2000249"/>
            <a:ext cx="1600200" cy="2857500"/>
          </a:xfrm>
          <a:prstGeom prst="rect">
            <a:avLst/>
          </a:prstGeom>
        </p:spPr>
      </p:pic>
      <p:pic>
        <p:nvPicPr>
          <p:cNvPr id="4" name="Afbeelding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924944"/>
            <a:ext cx="2286000" cy="1571625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7575" y="2405062"/>
            <a:ext cx="2228850" cy="2047875"/>
          </a:xfrm>
          <a:prstGeom prst="rect">
            <a:avLst/>
          </a:prstGeom>
        </p:spPr>
      </p:pic>
      <p:sp>
        <p:nvSpPr>
          <p:cNvPr id="6" name="Actieknop: Verder of Volgende 5">
            <a:hlinkClick r:id="" action="ppaction://hlinkshowjump?jump=nextslide" highlightClick="1"/>
          </p:cNvPr>
          <p:cNvSpPr/>
          <p:nvPr/>
        </p:nvSpPr>
        <p:spPr>
          <a:xfrm>
            <a:off x="6876256" y="5661248"/>
            <a:ext cx="1080120" cy="100811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7" name="Opgenomen gelui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683568" y="5356448"/>
            <a:ext cx="609600" cy="609600"/>
          </a:xfrm>
          <a:prstGeom prst="rect">
            <a:avLst/>
          </a:prstGeom>
        </p:spPr>
      </p:pic>
      <p:sp>
        <p:nvSpPr>
          <p:cNvPr id="8" name="Tijdelijke aanduiding voor datum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24D38-6030-49FD-B913-9F4A93CB5231}" type="datetime1">
              <a:rPr lang="nl-NL" smtClean="0"/>
              <a:t>7-3-2014</a:t>
            </a:fld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digibordpeuters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06127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299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Welk glas is leger?</a:t>
            </a:r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0FDEB-712E-4FF2-850B-4B1A4F062E21}" type="datetime1">
              <a:rPr lang="nl-NL" smtClean="0"/>
              <a:t>7-3-2014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digibordpeuters</a:t>
            </a:r>
            <a:endParaRPr lang="nl-NL"/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5449" y="2356494"/>
            <a:ext cx="2719188" cy="2719188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1432" y="2292101"/>
            <a:ext cx="1609725" cy="2847975"/>
          </a:xfrm>
          <a:prstGeom prst="rect">
            <a:avLst/>
          </a:prstGeom>
        </p:spPr>
      </p:pic>
      <p:pic>
        <p:nvPicPr>
          <p:cNvPr id="8" name="Opgenomen gelui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539552" y="5445224"/>
            <a:ext cx="609600" cy="609600"/>
          </a:xfrm>
          <a:prstGeom prst="rect">
            <a:avLst/>
          </a:prstGeom>
        </p:spPr>
      </p:pic>
      <p:sp>
        <p:nvSpPr>
          <p:cNvPr id="9" name="Actieknop: Verder of Volgende 8">
            <a:hlinkClick r:id="" action="ppaction://hlinkshowjump?jump=nextslide" highlightClick="1"/>
          </p:cNvPr>
          <p:cNvSpPr/>
          <p:nvPr/>
        </p:nvSpPr>
        <p:spPr>
          <a:xfrm>
            <a:off x="7245043" y="6054824"/>
            <a:ext cx="855349" cy="68654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62526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92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 vol="80000">
                <p:cTn id="19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  <p:bldLst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Welk glas is voller?</a:t>
            </a:r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0FDEB-712E-4FF2-850B-4B1A4F062E21}" type="datetime1">
              <a:rPr lang="nl-NL" smtClean="0"/>
              <a:t>7-3-2014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digibordpeuters</a:t>
            </a:r>
            <a:endParaRPr lang="nl-NL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2420888"/>
            <a:ext cx="1609725" cy="2847975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0647" y="2917328"/>
            <a:ext cx="2143125" cy="2143125"/>
          </a:xfrm>
          <a:prstGeom prst="rect">
            <a:avLst/>
          </a:prstGeom>
        </p:spPr>
      </p:pic>
      <p:sp>
        <p:nvSpPr>
          <p:cNvPr id="7" name="Actieknop: Verder of Volgende 6">
            <a:hlinkClick r:id="" action="ppaction://hlinkshowjump?jump=nextslide" highlightClick="1"/>
          </p:cNvPr>
          <p:cNvSpPr/>
          <p:nvPr/>
        </p:nvSpPr>
        <p:spPr>
          <a:xfrm>
            <a:off x="7596336" y="5805264"/>
            <a:ext cx="864096" cy="86409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8" name="Opgenomen gelui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650032" y="5500464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7124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646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80000">
                <p:cTn id="19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  <p:bldLst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0FDEB-712E-4FF2-850B-4B1A4F062E21}" type="datetime1">
              <a:rPr lang="nl-NL" smtClean="0"/>
              <a:t>7-3-2014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digibordpeuters</a:t>
            </a:r>
            <a:endParaRPr lang="nl-NL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620688"/>
            <a:ext cx="5090262" cy="5090262"/>
          </a:xfrm>
          <a:prstGeom prst="rect">
            <a:avLst/>
          </a:prstGeom>
        </p:spPr>
      </p:pic>
      <p:pic>
        <p:nvPicPr>
          <p:cNvPr id="6" name="j0214098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539552" y="5406150"/>
            <a:ext cx="609600" cy="609600"/>
          </a:xfrm>
          <a:prstGeom prst="rect">
            <a:avLst/>
          </a:prstGeom>
        </p:spPr>
      </p:pic>
      <p:sp>
        <p:nvSpPr>
          <p:cNvPr id="7" name="Actieknop: Introductiepagina 6">
            <a:hlinkClick r:id="" action="ppaction://hlinkshowjump?jump=firstslide" highlightClick="1"/>
          </p:cNvPr>
          <p:cNvSpPr/>
          <p:nvPr/>
        </p:nvSpPr>
        <p:spPr>
          <a:xfrm>
            <a:off x="7668344" y="5710950"/>
            <a:ext cx="936104" cy="81439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14668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4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Zie jij de grootste Puk?</a:t>
            </a:r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273" r="20303"/>
          <a:stretch/>
        </p:blipFill>
        <p:spPr>
          <a:xfrm>
            <a:off x="936754" y="1340847"/>
            <a:ext cx="1221820" cy="1980000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273" r="20303"/>
          <a:stretch/>
        </p:blipFill>
        <p:spPr>
          <a:xfrm>
            <a:off x="4159160" y="4352713"/>
            <a:ext cx="888595" cy="1440000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273" r="20303"/>
          <a:stretch/>
        </p:blipFill>
        <p:spPr>
          <a:xfrm>
            <a:off x="7241589" y="2330847"/>
            <a:ext cx="666445" cy="1080000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273" r="20303"/>
          <a:stretch/>
        </p:blipFill>
        <p:spPr>
          <a:xfrm>
            <a:off x="6228184" y="4221088"/>
            <a:ext cx="969819" cy="1571625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273" r="20303"/>
          <a:stretch/>
        </p:blipFill>
        <p:spPr>
          <a:xfrm>
            <a:off x="4492382" y="1628800"/>
            <a:ext cx="1110745" cy="1800000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273" r="20303"/>
          <a:stretch/>
        </p:blipFill>
        <p:spPr>
          <a:xfrm>
            <a:off x="1547664" y="3836900"/>
            <a:ext cx="1443970" cy="2340000"/>
          </a:xfrm>
          <a:prstGeom prst="rect">
            <a:avLst/>
          </a:prstGeom>
        </p:spPr>
      </p:pic>
      <p:pic>
        <p:nvPicPr>
          <p:cNvPr id="11" name="Opgenomen gelui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358372" y="5792713"/>
            <a:ext cx="609600" cy="609600"/>
          </a:xfrm>
          <a:prstGeom prst="rect">
            <a:avLst/>
          </a:prstGeom>
        </p:spPr>
      </p:pic>
      <p:sp>
        <p:nvSpPr>
          <p:cNvPr id="12" name="Actieknop: Verder of Volgende 11">
            <a:hlinkClick r:id="" action="ppaction://hlinkshowjump?jump=nextslide" highlightClick="1"/>
          </p:cNvPr>
          <p:cNvSpPr/>
          <p:nvPr/>
        </p:nvSpPr>
        <p:spPr>
          <a:xfrm>
            <a:off x="7908034" y="5949280"/>
            <a:ext cx="768422" cy="72008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Tijdelijke aanduiding voor datum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AB63D-150A-441F-A7AE-24AD3016FDC7}" type="datetime1">
              <a:rPr lang="nl-NL" smtClean="0"/>
              <a:t>7-3-2014</a:t>
            </a:fld>
            <a:endParaRPr lang="nl-NL"/>
          </a:p>
        </p:txBody>
      </p:sp>
      <p:sp>
        <p:nvSpPr>
          <p:cNvPr id="14" name="Tijdelijke aanduiding voor voettekst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digibordpeuters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9647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840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Zie jij de kleinste Puk?</a:t>
            </a:r>
            <a:endParaRPr lang="nl-NL" dirty="0"/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273" r="20303"/>
          <a:stretch/>
        </p:blipFill>
        <p:spPr>
          <a:xfrm>
            <a:off x="539551" y="1700807"/>
            <a:ext cx="999670" cy="1620000"/>
          </a:xfrm>
          <a:prstGeom prst="rect">
            <a:avLst/>
          </a:prstGeom>
        </p:spPr>
      </p:pic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273" r="20303"/>
          <a:stretch/>
        </p:blipFill>
        <p:spPr>
          <a:xfrm>
            <a:off x="1691674" y="3756267"/>
            <a:ext cx="1221820" cy="1980000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273" r="20303"/>
          <a:stretch/>
        </p:blipFill>
        <p:spPr>
          <a:xfrm>
            <a:off x="4860021" y="3756266"/>
            <a:ext cx="1443970" cy="2340000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273" r="20303"/>
          <a:stretch/>
        </p:blipFill>
        <p:spPr>
          <a:xfrm>
            <a:off x="3134042" y="1700808"/>
            <a:ext cx="888595" cy="1440000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273" r="20303"/>
          <a:stretch/>
        </p:blipFill>
        <p:spPr>
          <a:xfrm>
            <a:off x="7812367" y="3756268"/>
            <a:ext cx="666445" cy="1080000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273" r="20303"/>
          <a:stretch/>
        </p:blipFill>
        <p:spPr>
          <a:xfrm>
            <a:off x="6444205" y="1560661"/>
            <a:ext cx="1110745" cy="1800000"/>
          </a:xfrm>
          <a:prstGeom prst="rect">
            <a:avLst/>
          </a:prstGeom>
        </p:spPr>
      </p:pic>
      <p:pic>
        <p:nvPicPr>
          <p:cNvPr id="10" name="Opgenomen gelui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234751" y="6096266"/>
            <a:ext cx="609600" cy="609600"/>
          </a:xfrm>
          <a:prstGeom prst="rect">
            <a:avLst/>
          </a:prstGeom>
        </p:spPr>
      </p:pic>
      <p:sp>
        <p:nvSpPr>
          <p:cNvPr id="11" name="Actieknop: Verder of Volgende 10">
            <a:hlinkClick r:id="" action="ppaction://hlinkshowjump?jump=nextslide" highlightClick="1"/>
          </p:cNvPr>
          <p:cNvSpPr/>
          <p:nvPr/>
        </p:nvSpPr>
        <p:spPr>
          <a:xfrm>
            <a:off x="7110357" y="5736267"/>
            <a:ext cx="936104" cy="750605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Tijdelijke aanduiding voor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5E502-1F68-452E-82F9-5D8D58A9A3F5}" type="datetime1">
              <a:rPr lang="nl-NL" smtClean="0"/>
              <a:t>7-3-2014</a:t>
            </a:fld>
            <a:endParaRPr lang="nl-NL"/>
          </a:p>
        </p:txBody>
      </p:sp>
      <p:sp>
        <p:nvSpPr>
          <p:cNvPr id="13" name="Tijdelijke aanduiding voor voettekst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digibordpeuters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1224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398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39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  <p:bldLst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Zie jij het dunste boek?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5" y="2276872"/>
            <a:ext cx="2136037" cy="3060000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6" y="3118054"/>
            <a:ext cx="2389338" cy="1800000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5456" y="3269816"/>
            <a:ext cx="1857166" cy="1080000"/>
          </a:xfrm>
          <a:prstGeom prst="rect">
            <a:avLst/>
          </a:prstGeom>
        </p:spPr>
      </p:pic>
      <p:pic>
        <p:nvPicPr>
          <p:cNvPr id="10" name="Opgenomen gelui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683568" y="5805264"/>
            <a:ext cx="609600" cy="609600"/>
          </a:xfrm>
          <a:prstGeom prst="rect">
            <a:avLst/>
          </a:prstGeom>
        </p:spPr>
      </p:pic>
      <p:sp>
        <p:nvSpPr>
          <p:cNvPr id="11" name="Actieknop: Verder of Volgende 10">
            <a:hlinkClick r:id="" action="ppaction://hlinkshowjump?jump=nextslide" highlightClick="1"/>
          </p:cNvPr>
          <p:cNvSpPr/>
          <p:nvPr/>
        </p:nvSpPr>
        <p:spPr>
          <a:xfrm>
            <a:off x="7126585" y="5877272"/>
            <a:ext cx="864096" cy="74793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Tijdelijke aanduiding voor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669C7-5C59-408E-BB0D-20C87A9782B6}" type="datetime1">
              <a:rPr lang="nl-NL" smtClean="0"/>
              <a:t>7-3-2014</a:t>
            </a:fld>
            <a:endParaRPr lang="nl-NL"/>
          </a:p>
        </p:txBody>
      </p:sp>
      <p:sp>
        <p:nvSpPr>
          <p:cNvPr id="13" name="Tijdelijke aanduiding voor voettekst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digibordpeuters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1169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870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 vol="80000">
                <p:cTn id="24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  <p:bldLst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Zie jij het dikste boek?</a:t>
            </a:r>
            <a:endParaRPr lang="nl-NL" dirty="0"/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3" y="3212975"/>
            <a:ext cx="2320021" cy="1327793"/>
          </a:xfrm>
          <a:prstGeom prst="rect">
            <a:avLst/>
          </a:prstGeom>
        </p:spPr>
      </p:pic>
      <p:pic>
        <p:nvPicPr>
          <p:cNvPr id="4" name="Afbeelding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4418" y="2486589"/>
            <a:ext cx="2742693" cy="2520000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3586834"/>
            <a:ext cx="2228850" cy="895745"/>
          </a:xfrm>
          <a:prstGeom prst="rect">
            <a:avLst/>
          </a:prstGeom>
        </p:spPr>
      </p:pic>
      <p:pic>
        <p:nvPicPr>
          <p:cNvPr id="6" name="Opgenomen gelui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511086" y="5805264"/>
            <a:ext cx="609600" cy="609600"/>
          </a:xfrm>
          <a:prstGeom prst="rect">
            <a:avLst/>
          </a:prstGeom>
        </p:spPr>
      </p:pic>
      <p:sp>
        <p:nvSpPr>
          <p:cNvPr id="7" name="Actieknop: Verder of Volgende 6">
            <a:hlinkClick r:id="" action="ppaction://hlinkshowjump?jump=nextslide" highlightClick="1"/>
          </p:cNvPr>
          <p:cNvSpPr/>
          <p:nvPr/>
        </p:nvSpPr>
        <p:spPr>
          <a:xfrm>
            <a:off x="7164288" y="5805264"/>
            <a:ext cx="1080120" cy="86409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07DD3-846B-4156-9F20-EC2FF1D58102}" type="datetime1">
              <a:rPr lang="nl-NL" smtClean="0"/>
              <a:t>7-3-2014</a:t>
            </a:fld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digibordpeuters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2956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815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 vol="80000">
                <p:cTn id="24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Welk glas is leeg?</a:t>
            </a:r>
            <a:endParaRPr lang="nl-NL" dirty="0"/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2693691"/>
            <a:ext cx="2719188" cy="2719188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2564904"/>
            <a:ext cx="1609725" cy="2847975"/>
          </a:xfrm>
          <a:prstGeom prst="rect">
            <a:avLst/>
          </a:prstGeom>
        </p:spPr>
      </p:pic>
      <p:pic>
        <p:nvPicPr>
          <p:cNvPr id="13" name="Afbeelding 1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2348880"/>
            <a:ext cx="1600200" cy="2857500"/>
          </a:xfrm>
          <a:prstGeom prst="rect">
            <a:avLst/>
          </a:prstGeom>
        </p:spPr>
      </p:pic>
      <p:pic>
        <p:nvPicPr>
          <p:cNvPr id="15" name="Opgenomen gelui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498021" y="5589240"/>
            <a:ext cx="609600" cy="609600"/>
          </a:xfrm>
          <a:prstGeom prst="rect">
            <a:avLst/>
          </a:prstGeom>
        </p:spPr>
      </p:pic>
      <p:sp>
        <p:nvSpPr>
          <p:cNvPr id="16" name="Actieknop: Verder of Volgende 15">
            <a:hlinkClick r:id="" action="ppaction://hlinkshowjump?jump=nextslide" highlightClick="1"/>
          </p:cNvPr>
          <p:cNvSpPr/>
          <p:nvPr/>
        </p:nvSpPr>
        <p:spPr>
          <a:xfrm>
            <a:off x="7668344" y="5894040"/>
            <a:ext cx="936104" cy="84732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" name="Tijdelijke aanduiding voor datum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882B2-83C8-450B-B799-C18E2619BC79}" type="datetime1">
              <a:rPr lang="nl-NL" smtClean="0"/>
              <a:t>7-3-2014</a:t>
            </a:fld>
            <a:endParaRPr lang="nl-NL"/>
          </a:p>
        </p:txBody>
      </p:sp>
      <p:sp>
        <p:nvSpPr>
          <p:cNvPr id="18" name="Tijdelijke aanduiding voor voettekst 1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digibordpeuters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26272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555" fill="hold"/>
                                        <p:tgtEl>
                                          <p:spTgt spid="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audio>
              <p:cMediaNode vol="80000">
                <p:cTn id="24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"/>
                </p:tgtEl>
              </p:cMediaNode>
            </p:audio>
          </p:childTnLst>
        </p:cTn>
      </p:par>
    </p:tnLst>
    <p:bldLst>
      <p:bldP spid="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 welk glas zit weinig limonade?</a:t>
            </a:r>
            <a:endParaRPr lang="nl-NL" dirty="0"/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2629297"/>
            <a:ext cx="1609725" cy="2847975"/>
          </a:xfrm>
          <a:prstGeom prst="rect">
            <a:avLst/>
          </a:prstGeom>
        </p:spPr>
      </p:pic>
      <p:pic>
        <p:nvPicPr>
          <p:cNvPr id="4" name="Afbeelding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2738747"/>
            <a:ext cx="2719188" cy="2719188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3623" y="2431769"/>
            <a:ext cx="1600200" cy="2857500"/>
          </a:xfrm>
          <a:prstGeom prst="rect">
            <a:avLst/>
          </a:prstGeom>
        </p:spPr>
      </p:pic>
      <p:pic>
        <p:nvPicPr>
          <p:cNvPr id="6" name="Opgenomen gelui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506016" y="5483696"/>
            <a:ext cx="609600" cy="609600"/>
          </a:xfrm>
          <a:prstGeom prst="rect">
            <a:avLst/>
          </a:prstGeom>
        </p:spPr>
      </p:pic>
      <p:sp>
        <p:nvSpPr>
          <p:cNvPr id="7" name="Actieknop: Verder of Volgende 6">
            <a:hlinkClick r:id="" action="ppaction://hlinkshowjump?jump=nextslide" highlightClick="1"/>
          </p:cNvPr>
          <p:cNvSpPr/>
          <p:nvPr/>
        </p:nvSpPr>
        <p:spPr>
          <a:xfrm>
            <a:off x="7593723" y="5788496"/>
            <a:ext cx="800100" cy="80885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1ED4A-F330-4B1B-AD17-063749CBC801}" type="datetime1">
              <a:rPr lang="nl-NL" smtClean="0"/>
              <a:t>7-3-2014</a:t>
            </a:fld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digibordpeuters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19884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20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Welk glas is vol?</a:t>
            </a:r>
            <a:endParaRPr lang="nl-NL" dirty="0"/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2348880"/>
            <a:ext cx="1600200" cy="2857500"/>
          </a:xfrm>
          <a:prstGeom prst="rect">
            <a:avLst/>
          </a:prstGeom>
        </p:spPr>
      </p:pic>
      <p:pic>
        <p:nvPicPr>
          <p:cNvPr id="4" name="Afbeelding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2564904"/>
            <a:ext cx="1609725" cy="2847975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2564904"/>
            <a:ext cx="2719188" cy="2719188"/>
          </a:xfrm>
          <a:prstGeom prst="rect">
            <a:avLst/>
          </a:prstGeom>
        </p:spPr>
      </p:pic>
      <p:sp>
        <p:nvSpPr>
          <p:cNvPr id="7" name="Actieknop: Verder of Volgende 6">
            <a:hlinkClick r:id="" action="ppaction://hlinkshowjump?jump=nextslide" highlightClick="1"/>
          </p:cNvPr>
          <p:cNvSpPr/>
          <p:nvPr/>
        </p:nvSpPr>
        <p:spPr>
          <a:xfrm>
            <a:off x="7183603" y="5679798"/>
            <a:ext cx="1008112" cy="85224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AF095-FE99-4B6B-8D1E-796E8CD2444D}" type="datetime1">
              <a:rPr lang="nl-NL" smtClean="0"/>
              <a:t>7-3-2014</a:t>
            </a:fld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digibordpeuters</a:t>
            </a:r>
            <a:endParaRPr lang="nl-NL"/>
          </a:p>
        </p:txBody>
      </p:sp>
      <p:pic>
        <p:nvPicPr>
          <p:cNvPr id="11" name="Opgenomen gelui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611560" y="5679798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9720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748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 vol="80000">
                <p:cTn id="24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</p:childTnLst>
        </p:cTn>
      </p:par>
    </p:tnLst>
    <p:bldLst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 welk glas zit veel limonade?</a:t>
            </a:r>
            <a:endParaRPr lang="nl-NL" dirty="0"/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2420888"/>
            <a:ext cx="2719188" cy="2719188"/>
          </a:xfrm>
          <a:prstGeom prst="rect">
            <a:avLst/>
          </a:prstGeom>
        </p:spPr>
      </p:pic>
      <p:pic>
        <p:nvPicPr>
          <p:cNvPr id="4" name="Afbeelding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292101"/>
            <a:ext cx="1609725" cy="2847975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3623" y="2282576"/>
            <a:ext cx="1600200" cy="2857500"/>
          </a:xfrm>
          <a:prstGeom prst="rect">
            <a:avLst/>
          </a:prstGeom>
        </p:spPr>
      </p:pic>
      <p:pic>
        <p:nvPicPr>
          <p:cNvPr id="6" name="Opgenomen gelui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755576" y="5805264"/>
            <a:ext cx="609600" cy="609600"/>
          </a:xfrm>
          <a:prstGeom prst="rect">
            <a:avLst/>
          </a:prstGeom>
        </p:spPr>
      </p:pic>
      <p:sp>
        <p:nvSpPr>
          <p:cNvPr id="7" name="Actieknop: Verder of Volgende 6">
            <a:hlinkClick r:id="" action="ppaction://hlinkshowjump?jump=nextslide" highlightClick="1"/>
          </p:cNvPr>
          <p:cNvSpPr/>
          <p:nvPr/>
        </p:nvSpPr>
        <p:spPr>
          <a:xfrm>
            <a:off x="7308304" y="5805264"/>
            <a:ext cx="864096" cy="79208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CC9E2-2721-442C-838D-83987280B06A}" type="datetime1">
              <a:rPr lang="nl-NL" smtClean="0"/>
              <a:t>7-3-2014</a:t>
            </a:fld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digibordpeuters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88595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805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80000">
                <p:cTn id="24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7" grpId="0" animBg="1"/>
    </p:bld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85</Words>
  <Application>Microsoft Office PowerPoint</Application>
  <PresentationFormat>Diavoorstelling (4:3)</PresentationFormat>
  <Paragraphs>35</Paragraphs>
  <Slides>12</Slides>
  <Notes>0</Notes>
  <HiddenSlides>0</HiddenSlides>
  <MMClips>12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3" baseType="lpstr">
      <vt:lpstr>Kantoorthema</vt:lpstr>
      <vt:lpstr>Meten / inhoud</vt:lpstr>
      <vt:lpstr>Zie jij de grootste Puk?</vt:lpstr>
      <vt:lpstr>Zie jij de kleinste Puk?</vt:lpstr>
      <vt:lpstr>Zie jij het dunste boek?</vt:lpstr>
      <vt:lpstr>Zie jij het dikste boek?</vt:lpstr>
      <vt:lpstr>Welk glas is leeg?</vt:lpstr>
      <vt:lpstr>In welk glas zit weinig limonade?</vt:lpstr>
      <vt:lpstr>Welk glas is vol?</vt:lpstr>
      <vt:lpstr>In welk glas zit veel limonade?</vt:lpstr>
      <vt:lpstr>Welk glas is leger?</vt:lpstr>
      <vt:lpstr>Welk glas is voller?</vt:lpstr>
      <vt:lpstr>PowerPoint-presentatie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Annie</dc:creator>
  <cp:lastModifiedBy>Annie</cp:lastModifiedBy>
  <cp:revision>10</cp:revision>
  <dcterms:created xsi:type="dcterms:W3CDTF">2014-03-07T13:14:22Z</dcterms:created>
  <dcterms:modified xsi:type="dcterms:W3CDTF">2014-03-07T15:04:09Z</dcterms:modified>
</cp:coreProperties>
</file>