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wav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sldIdLst>
    <p:sldId id="264" r:id="rId2"/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5" r:id="rId11"/>
    <p:sldId id="266" r:id="rId12"/>
    <p:sldId id="267" r:id="rId13"/>
  </p:sldIdLst>
  <p:sldSz cx="9144000" cy="6858000" type="screen4x3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6" d="100"/>
          <a:sy n="66" d="100"/>
        </p:scale>
        <p:origin x="-108" y="-16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78F1310-2BAE-4A72-B621-15DC0364268D}" type="datetimeFigureOut">
              <a:rPr lang="nl-NL" smtClean="0"/>
              <a:t>7-3-2014</a:t>
            </a:fld>
            <a:endParaRPr lang="nl-NL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NL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549D935-430F-4855-A1B6-EB08E17A2E6B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60486703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 smtClean="0"/>
              <a:t>Klik om de ondertitelstijl van het model te bewerken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B49D41-52D4-465D-AC30-8EE77F56E06F}" type="datetime1">
              <a:rPr lang="nl-NL" smtClean="0"/>
              <a:t>7-3-2014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digibordpeuters</a:t>
            </a:r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DE9246-1E7D-4B2A-A702-B7BC60B5FB76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2891450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0E91E5-64EF-4576-8383-95BE05F16644}" type="datetime1">
              <a:rPr lang="nl-NL" smtClean="0"/>
              <a:t>7-3-2014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digibordpeuters</a:t>
            </a:r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DE9246-1E7D-4B2A-A702-B7BC60B5FB76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0631669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4E61BF-DD4B-4C5F-9F69-F6FDC5AA8335}" type="datetime1">
              <a:rPr lang="nl-NL" smtClean="0"/>
              <a:t>7-3-2014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digibordpeuters</a:t>
            </a:r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DE9246-1E7D-4B2A-A702-B7BC60B5FB76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1677986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A5F64C-B596-4981-8941-A3459F529177}" type="datetime1">
              <a:rPr lang="nl-NL" smtClean="0"/>
              <a:t>7-3-2014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digibordpeuters</a:t>
            </a:r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DE9246-1E7D-4B2A-A702-B7BC60B5FB76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6716399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019AE8-EA95-4A4B-898B-721E7F77DCFA}" type="datetime1">
              <a:rPr lang="nl-NL" smtClean="0"/>
              <a:t>7-3-2014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digibordpeuters</a:t>
            </a:r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DE9246-1E7D-4B2A-A702-B7BC60B5FB76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5048449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40E266-F1BE-4B13-BBE9-BB36A5C20DB0}" type="datetime1">
              <a:rPr lang="nl-NL" smtClean="0"/>
              <a:t>7-3-2014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digibordpeuters</a:t>
            </a:r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DE9246-1E7D-4B2A-A702-B7BC60B5FB76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5998192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D41DE2-438E-4ADB-B5E3-4AFC33AB606F}" type="datetime1">
              <a:rPr lang="nl-NL" smtClean="0"/>
              <a:t>7-3-2014</a:t>
            </a:fld>
            <a:endParaRPr lang="nl-NL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digibordpeuters</a:t>
            </a:r>
            <a:endParaRPr lang="nl-NL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DE9246-1E7D-4B2A-A702-B7BC60B5FB76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6585448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80FDEB-712E-4FF2-850B-4B1A4F062E21}" type="datetime1">
              <a:rPr lang="nl-NL" smtClean="0"/>
              <a:t>7-3-2014</a:t>
            </a:fld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digibordpeuters</a:t>
            </a:r>
            <a:endParaRPr lang="nl-NL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DE9246-1E7D-4B2A-A702-B7BC60B5FB76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3939598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CD8B57-0042-4633-8A98-F3C9F62F3953}" type="datetime1">
              <a:rPr lang="nl-NL" smtClean="0"/>
              <a:t>7-3-2014</a:t>
            </a:fld>
            <a:endParaRPr lang="nl-NL"/>
          </a:p>
        </p:txBody>
      </p:sp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digibordpeuters</a:t>
            </a:r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DE9246-1E7D-4B2A-A702-B7BC60B5FB76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1868095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F8C37-9B75-414D-BCAB-7510B1D130EC}" type="datetime1">
              <a:rPr lang="nl-NL" smtClean="0"/>
              <a:t>7-3-2014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digibordpeuters</a:t>
            </a:r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DE9246-1E7D-4B2A-A702-B7BC60B5FB76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8139161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486AFF-54C7-4C84-9C66-CA77DBD5527B}" type="datetime1">
              <a:rPr lang="nl-NL" smtClean="0"/>
              <a:t>7-3-2014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digibordpeuters</a:t>
            </a:r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DE9246-1E7D-4B2A-A702-B7BC60B5FB76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335713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90E9E9-3632-400A-A30B-FB2E5F9B4AC8}" type="datetime1">
              <a:rPr lang="nl-NL" smtClean="0"/>
              <a:t>7-3-2014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nl-NL" smtClean="0"/>
              <a:t>digibordpeuters</a:t>
            </a:r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6DE9246-1E7D-4B2A-A702-B7BC60B5FB76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8510617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7" Type="http://schemas.openxmlformats.org/officeDocument/2006/relationships/image" Target="../media/image4.png"/><Relationship Id="rId2" Type="http://schemas.openxmlformats.org/officeDocument/2006/relationships/audio" Target="../media/media1.wav"/><Relationship Id="rId1" Type="http://schemas.microsoft.com/office/2007/relationships/media" Target="../media/media1.wav"/><Relationship Id="rId6" Type="http://schemas.openxmlformats.org/officeDocument/2006/relationships/image" Target="../media/image3.jpg"/><Relationship Id="rId5" Type="http://schemas.openxmlformats.org/officeDocument/2006/relationships/image" Target="../media/image2.jpg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audio" Target="../media/media10.wav"/><Relationship Id="rId1" Type="http://schemas.microsoft.com/office/2007/relationships/media" Target="../media/media10.wav"/><Relationship Id="rId6" Type="http://schemas.openxmlformats.org/officeDocument/2006/relationships/image" Target="../media/image4.png"/><Relationship Id="rId5" Type="http://schemas.openxmlformats.org/officeDocument/2006/relationships/image" Target="../media/image8.jpg"/><Relationship Id="rId4" Type="http://schemas.openxmlformats.org/officeDocument/2006/relationships/image" Target="../media/image7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audio" Target="../media/media11.wav"/><Relationship Id="rId1" Type="http://schemas.microsoft.com/office/2007/relationships/media" Target="../media/media11.wav"/><Relationship Id="rId6" Type="http://schemas.openxmlformats.org/officeDocument/2006/relationships/image" Target="../media/image4.png"/><Relationship Id="rId5" Type="http://schemas.openxmlformats.org/officeDocument/2006/relationships/image" Target="../media/image7.jpg"/><Relationship Id="rId4" Type="http://schemas.openxmlformats.org/officeDocument/2006/relationships/image" Target="../media/image8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audio" Target="../media/media12.wav"/><Relationship Id="rId1" Type="http://schemas.microsoft.com/office/2007/relationships/media" Target="../media/media12.wav"/><Relationship Id="rId5" Type="http://schemas.openxmlformats.org/officeDocument/2006/relationships/image" Target="../media/image4.png"/><Relationship Id="rId4" Type="http://schemas.openxmlformats.org/officeDocument/2006/relationships/image" Target="../media/image9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audio" Target="../media/media2.wav"/><Relationship Id="rId1" Type="http://schemas.microsoft.com/office/2007/relationships/media" Target="../media/media2.wav"/><Relationship Id="rId5" Type="http://schemas.openxmlformats.org/officeDocument/2006/relationships/image" Target="../media/image5.png"/><Relationship Id="rId4" Type="http://schemas.openxmlformats.org/officeDocument/2006/relationships/image" Target="../media/image2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audio" Target="../media/media3.wav"/><Relationship Id="rId1" Type="http://schemas.microsoft.com/office/2007/relationships/media" Target="../media/media3.wav"/><Relationship Id="rId5" Type="http://schemas.openxmlformats.org/officeDocument/2006/relationships/image" Target="../media/image6.png"/><Relationship Id="rId4" Type="http://schemas.openxmlformats.org/officeDocument/2006/relationships/image" Target="../media/image2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audio" Target="../media/media4.wav"/><Relationship Id="rId1" Type="http://schemas.microsoft.com/office/2007/relationships/media" Target="../media/media4.wav"/><Relationship Id="rId5" Type="http://schemas.openxmlformats.org/officeDocument/2006/relationships/image" Target="../media/image5.png"/><Relationship Id="rId4" Type="http://schemas.openxmlformats.org/officeDocument/2006/relationships/image" Target="../media/image3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audio" Target="../media/media5.wav"/><Relationship Id="rId1" Type="http://schemas.microsoft.com/office/2007/relationships/media" Target="../media/media5.wav"/><Relationship Id="rId5" Type="http://schemas.openxmlformats.org/officeDocument/2006/relationships/image" Target="../media/image5.png"/><Relationship Id="rId4" Type="http://schemas.openxmlformats.org/officeDocument/2006/relationships/image" Target="../media/image3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7" Type="http://schemas.openxmlformats.org/officeDocument/2006/relationships/image" Target="../media/image4.png"/><Relationship Id="rId2" Type="http://schemas.openxmlformats.org/officeDocument/2006/relationships/audio" Target="../media/media6.wav"/><Relationship Id="rId1" Type="http://schemas.microsoft.com/office/2007/relationships/media" Target="../media/media6.wav"/><Relationship Id="rId6" Type="http://schemas.openxmlformats.org/officeDocument/2006/relationships/image" Target="../media/image1.png"/><Relationship Id="rId5" Type="http://schemas.openxmlformats.org/officeDocument/2006/relationships/image" Target="../media/image8.jpg"/><Relationship Id="rId4" Type="http://schemas.openxmlformats.org/officeDocument/2006/relationships/image" Target="../media/image7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7" Type="http://schemas.openxmlformats.org/officeDocument/2006/relationships/image" Target="../media/image5.png"/><Relationship Id="rId2" Type="http://schemas.openxmlformats.org/officeDocument/2006/relationships/audio" Target="../media/media7.wav"/><Relationship Id="rId1" Type="http://schemas.microsoft.com/office/2007/relationships/media" Target="../media/media7.wav"/><Relationship Id="rId6" Type="http://schemas.openxmlformats.org/officeDocument/2006/relationships/image" Target="../media/image1.png"/><Relationship Id="rId5" Type="http://schemas.openxmlformats.org/officeDocument/2006/relationships/image" Target="../media/image7.jpg"/><Relationship Id="rId4" Type="http://schemas.openxmlformats.org/officeDocument/2006/relationships/image" Target="../media/image8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7" Type="http://schemas.openxmlformats.org/officeDocument/2006/relationships/image" Target="../media/image4.png"/><Relationship Id="rId2" Type="http://schemas.openxmlformats.org/officeDocument/2006/relationships/audio" Target="../media/media8.wav"/><Relationship Id="rId1" Type="http://schemas.microsoft.com/office/2007/relationships/media" Target="../media/media8.wav"/><Relationship Id="rId6" Type="http://schemas.openxmlformats.org/officeDocument/2006/relationships/image" Target="../media/image7.jpg"/><Relationship Id="rId5" Type="http://schemas.openxmlformats.org/officeDocument/2006/relationships/image" Target="../media/image8.jpg"/><Relationship Id="rId4" Type="http://schemas.openxmlformats.org/officeDocument/2006/relationships/image" Target="../media/image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7" Type="http://schemas.openxmlformats.org/officeDocument/2006/relationships/image" Target="../media/image5.png"/><Relationship Id="rId2" Type="http://schemas.openxmlformats.org/officeDocument/2006/relationships/audio" Target="../media/media9.wav"/><Relationship Id="rId1" Type="http://schemas.microsoft.com/office/2007/relationships/media" Target="../media/media9.wav"/><Relationship Id="rId6" Type="http://schemas.openxmlformats.org/officeDocument/2006/relationships/image" Target="../media/image1.png"/><Relationship Id="rId5" Type="http://schemas.openxmlformats.org/officeDocument/2006/relationships/image" Target="../media/image8.jpg"/><Relationship Id="rId4" Type="http://schemas.openxmlformats.org/officeDocument/2006/relationships/image" Target="../media/image7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Meten / inhoud</a:t>
            </a:r>
            <a:endParaRPr lang="nl-NL" dirty="0"/>
          </a:p>
        </p:txBody>
      </p:sp>
      <p:pic>
        <p:nvPicPr>
          <p:cNvPr id="3" name="Afbeelding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93623" y="2000249"/>
            <a:ext cx="1600200" cy="2857500"/>
          </a:xfrm>
          <a:prstGeom prst="rect">
            <a:avLst/>
          </a:prstGeom>
        </p:spPr>
      </p:pic>
      <p:pic>
        <p:nvPicPr>
          <p:cNvPr id="4" name="Afbeelding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2924944"/>
            <a:ext cx="2286000" cy="1571625"/>
          </a:xfrm>
          <a:prstGeom prst="rect">
            <a:avLst/>
          </a:prstGeom>
        </p:spPr>
      </p:pic>
      <p:pic>
        <p:nvPicPr>
          <p:cNvPr id="5" name="Afbeelding 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57575" y="2405062"/>
            <a:ext cx="2228850" cy="2047875"/>
          </a:xfrm>
          <a:prstGeom prst="rect">
            <a:avLst/>
          </a:prstGeom>
        </p:spPr>
      </p:pic>
      <p:sp>
        <p:nvSpPr>
          <p:cNvPr id="6" name="Actieknop: Verder of Volgende 5">
            <a:hlinkClick r:id="" action="ppaction://hlinkshowjump?jump=nextslide" highlightClick="1"/>
          </p:cNvPr>
          <p:cNvSpPr/>
          <p:nvPr/>
        </p:nvSpPr>
        <p:spPr>
          <a:xfrm>
            <a:off x="6876256" y="5661248"/>
            <a:ext cx="1080120" cy="1008112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7" name="Opgenomen gelui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683568" y="5356448"/>
            <a:ext cx="609600" cy="609600"/>
          </a:xfrm>
          <a:prstGeom prst="rect">
            <a:avLst/>
          </a:prstGeom>
        </p:spPr>
      </p:pic>
      <p:sp>
        <p:nvSpPr>
          <p:cNvPr id="8" name="Tijdelijke aanduiding voor datum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D24D38-6030-49FD-B913-9F4A93CB5231}" type="datetime1">
              <a:rPr lang="nl-NL" smtClean="0"/>
              <a:t>7-3-2014</a:t>
            </a:fld>
            <a:endParaRPr lang="nl-NL"/>
          </a:p>
        </p:txBody>
      </p:sp>
      <p:sp>
        <p:nvSpPr>
          <p:cNvPr id="9" name="Tijdelijke aanduiding voor voettekst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digibordpeuters</a:t>
            </a: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6061277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299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Welk glas is leger?</a:t>
            </a:r>
            <a:endParaRPr lang="nl-NL" dirty="0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80FDEB-712E-4FF2-850B-4B1A4F062E21}" type="datetime1">
              <a:rPr lang="nl-NL" smtClean="0"/>
              <a:t>7-3-2014</a:t>
            </a:fld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digibordpeuters</a:t>
            </a:r>
            <a:endParaRPr lang="nl-NL"/>
          </a:p>
        </p:txBody>
      </p:sp>
      <p:pic>
        <p:nvPicPr>
          <p:cNvPr id="6" name="Afbeelding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85449" y="2356494"/>
            <a:ext cx="2719188" cy="2719188"/>
          </a:xfrm>
          <a:prstGeom prst="rect">
            <a:avLst/>
          </a:prstGeom>
        </p:spPr>
      </p:pic>
      <p:pic>
        <p:nvPicPr>
          <p:cNvPr id="7" name="Afbeelding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91432" y="2292101"/>
            <a:ext cx="1609725" cy="2847975"/>
          </a:xfrm>
          <a:prstGeom prst="rect">
            <a:avLst/>
          </a:prstGeom>
        </p:spPr>
      </p:pic>
      <p:pic>
        <p:nvPicPr>
          <p:cNvPr id="8" name="Opgenomen gelui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539552" y="5445224"/>
            <a:ext cx="609600" cy="609600"/>
          </a:xfrm>
          <a:prstGeom prst="rect">
            <a:avLst/>
          </a:prstGeom>
        </p:spPr>
      </p:pic>
      <p:sp>
        <p:nvSpPr>
          <p:cNvPr id="9" name="Actieknop: Verder of Volgende 8">
            <a:hlinkClick r:id="" action="ppaction://hlinkshowjump?jump=nextslide" highlightClick="1"/>
          </p:cNvPr>
          <p:cNvSpPr/>
          <p:nvPr/>
        </p:nvSpPr>
        <p:spPr>
          <a:xfrm>
            <a:off x="7245043" y="6054824"/>
            <a:ext cx="855349" cy="686544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1625262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92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1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 vol="80000">
                <p:cTn id="1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  <p:bldLst>
      <p:bldP spid="9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l-NL" dirty="0" smtClean="0"/>
              <a:t>Welk glas is voller?</a:t>
            </a:r>
            <a:endParaRPr lang="nl-NL" dirty="0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80FDEB-712E-4FF2-850B-4B1A4F062E21}" type="datetime1">
              <a:rPr lang="nl-NL" smtClean="0"/>
              <a:t>7-3-2014</a:t>
            </a:fld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digibordpeuters</a:t>
            </a:r>
            <a:endParaRPr lang="nl-NL"/>
          </a:p>
        </p:txBody>
      </p:sp>
      <p:pic>
        <p:nvPicPr>
          <p:cNvPr id="5" name="Afbeelding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9632" y="2420888"/>
            <a:ext cx="1609725" cy="2847975"/>
          </a:xfrm>
          <a:prstGeom prst="rect">
            <a:avLst/>
          </a:prstGeom>
        </p:spPr>
      </p:pic>
      <p:pic>
        <p:nvPicPr>
          <p:cNvPr id="6" name="Afbeelding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30647" y="2917328"/>
            <a:ext cx="2143125" cy="2143125"/>
          </a:xfrm>
          <a:prstGeom prst="rect">
            <a:avLst/>
          </a:prstGeom>
        </p:spPr>
      </p:pic>
      <p:sp>
        <p:nvSpPr>
          <p:cNvPr id="7" name="Actieknop: Verder of Volgende 6">
            <a:hlinkClick r:id="" action="ppaction://hlinkshowjump?jump=nextslide" highlightClick="1"/>
          </p:cNvPr>
          <p:cNvSpPr/>
          <p:nvPr/>
        </p:nvSpPr>
        <p:spPr>
          <a:xfrm>
            <a:off x="7596336" y="5805264"/>
            <a:ext cx="864096" cy="864096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8" name="Opgenomen gelui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650032" y="5500464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71240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646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1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>
                <p:cTn id="1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  <p:bldLst>
      <p:bldP spid="7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80FDEB-712E-4FF2-850B-4B1A4F062E21}" type="datetime1">
              <a:rPr lang="nl-NL" smtClean="0"/>
              <a:t>7-3-2014</a:t>
            </a:fld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digibordpeuters</a:t>
            </a:r>
            <a:endParaRPr lang="nl-NL"/>
          </a:p>
        </p:txBody>
      </p:sp>
      <p:pic>
        <p:nvPicPr>
          <p:cNvPr id="5" name="Afbeelding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3728" y="620688"/>
            <a:ext cx="5090262" cy="5090262"/>
          </a:xfrm>
          <a:prstGeom prst="rect">
            <a:avLst/>
          </a:prstGeom>
        </p:spPr>
      </p:pic>
      <p:pic>
        <p:nvPicPr>
          <p:cNvPr id="6" name="j0214098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539552" y="5406150"/>
            <a:ext cx="609600" cy="609600"/>
          </a:xfrm>
          <a:prstGeom prst="rect">
            <a:avLst/>
          </a:prstGeom>
        </p:spPr>
      </p:pic>
      <p:sp>
        <p:nvSpPr>
          <p:cNvPr id="7" name="Actieknop: Introductiepagina 6">
            <a:hlinkClick r:id="" action="ppaction://hlinkshowjump?jump=firstslide" highlightClick="1"/>
          </p:cNvPr>
          <p:cNvSpPr/>
          <p:nvPr/>
        </p:nvSpPr>
        <p:spPr>
          <a:xfrm>
            <a:off x="7668344" y="5710950"/>
            <a:ext cx="936104" cy="814394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0146686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744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Zie jij de grootste Puk?</a:t>
            </a:r>
            <a:endParaRPr lang="nl-NL" dirty="0"/>
          </a:p>
        </p:txBody>
      </p:sp>
      <p:pic>
        <p:nvPicPr>
          <p:cNvPr id="5" name="Afbeelding 4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273" r="20303"/>
          <a:stretch/>
        </p:blipFill>
        <p:spPr>
          <a:xfrm>
            <a:off x="936754" y="1340847"/>
            <a:ext cx="1221820" cy="1980000"/>
          </a:xfrm>
          <a:prstGeom prst="rect">
            <a:avLst/>
          </a:prstGeom>
        </p:spPr>
      </p:pic>
      <p:pic>
        <p:nvPicPr>
          <p:cNvPr id="6" name="Afbeelding 5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273" r="20303"/>
          <a:stretch/>
        </p:blipFill>
        <p:spPr>
          <a:xfrm>
            <a:off x="4159160" y="4352713"/>
            <a:ext cx="888595" cy="1440000"/>
          </a:xfrm>
          <a:prstGeom prst="rect">
            <a:avLst/>
          </a:prstGeom>
        </p:spPr>
      </p:pic>
      <p:pic>
        <p:nvPicPr>
          <p:cNvPr id="7" name="Afbeelding 6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273" r="20303"/>
          <a:stretch/>
        </p:blipFill>
        <p:spPr>
          <a:xfrm>
            <a:off x="7241589" y="2330847"/>
            <a:ext cx="666445" cy="1080000"/>
          </a:xfrm>
          <a:prstGeom prst="rect">
            <a:avLst/>
          </a:prstGeom>
        </p:spPr>
      </p:pic>
      <p:pic>
        <p:nvPicPr>
          <p:cNvPr id="8" name="Afbeelding 7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273" r="20303"/>
          <a:stretch/>
        </p:blipFill>
        <p:spPr>
          <a:xfrm>
            <a:off x="6228184" y="4221088"/>
            <a:ext cx="969819" cy="1571625"/>
          </a:xfrm>
          <a:prstGeom prst="rect">
            <a:avLst/>
          </a:prstGeom>
        </p:spPr>
      </p:pic>
      <p:pic>
        <p:nvPicPr>
          <p:cNvPr id="9" name="Afbeelding 8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273" r="20303"/>
          <a:stretch/>
        </p:blipFill>
        <p:spPr>
          <a:xfrm>
            <a:off x="4492382" y="1628800"/>
            <a:ext cx="1110745" cy="1800000"/>
          </a:xfrm>
          <a:prstGeom prst="rect">
            <a:avLst/>
          </a:prstGeom>
        </p:spPr>
      </p:pic>
      <p:pic>
        <p:nvPicPr>
          <p:cNvPr id="10" name="Afbeelding 9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273" r="20303"/>
          <a:stretch/>
        </p:blipFill>
        <p:spPr>
          <a:xfrm>
            <a:off x="1547664" y="3836900"/>
            <a:ext cx="1443970" cy="2340000"/>
          </a:xfrm>
          <a:prstGeom prst="rect">
            <a:avLst/>
          </a:prstGeom>
        </p:spPr>
      </p:pic>
      <p:pic>
        <p:nvPicPr>
          <p:cNvPr id="11" name="Opgenomen gelui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358372" y="5792713"/>
            <a:ext cx="609600" cy="609600"/>
          </a:xfrm>
          <a:prstGeom prst="rect">
            <a:avLst/>
          </a:prstGeom>
        </p:spPr>
      </p:pic>
      <p:sp>
        <p:nvSpPr>
          <p:cNvPr id="12" name="Actieknop: Verder of Volgende 11">
            <a:hlinkClick r:id="" action="ppaction://hlinkshowjump?jump=nextslide" highlightClick="1"/>
          </p:cNvPr>
          <p:cNvSpPr/>
          <p:nvPr/>
        </p:nvSpPr>
        <p:spPr>
          <a:xfrm>
            <a:off x="7908034" y="5949280"/>
            <a:ext cx="768422" cy="720080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3" name="Tijdelijke aanduiding voor datum 1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4AB63D-150A-441F-A7AE-24AD3016FDC7}" type="datetime1">
              <a:rPr lang="nl-NL" smtClean="0"/>
              <a:t>7-3-2014</a:t>
            </a:fld>
            <a:endParaRPr lang="nl-NL"/>
          </a:p>
        </p:txBody>
      </p:sp>
      <p:sp>
        <p:nvSpPr>
          <p:cNvPr id="14" name="Tijdelijke aanduiding voor voettekst 1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digibordpeuters</a:t>
            </a: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996474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40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30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" fill="hold">
                      <p:stCondLst>
                        <p:cond delay="0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4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Zie jij de kleinste Puk?</a:t>
            </a:r>
            <a:endParaRPr lang="nl-NL" dirty="0"/>
          </a:p>
        </p:txBody>
      </p:sp>
      <p:pic>
        <p:nvPicPr>
          <p:cNvPr id="3" name="Afbeelding 2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273" r="20303"/>
          <a:stretch/>
        </p:blipFill>
        <p:spPr>
          <a:xfrm>
            <a:off x="539551" y="1700807"/>
            <a:ext cx="999670" cy="1620000"/>
          </a:xfrm>
          <a:prstGeom prst="rect">
            <a:avLst/>
          </a:prstGeom>
        </p:spPr>
      </p:pic>
      <p:pic>
        <p:nvPicPr>
          <p:cNvPr id="4" name="Afbeelding 3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273" r="20303"/>
          <a:stretch/>
        </p:blipFill>
        <p:spPr>
          <a:xfrm>
            <a:off x="1691674" y="3756267"/>
            <a:ext cx="1221820" cy="1980000"/>
          </a:xfrm>
          <a:prstGeom prst="rect">
            <a:avLst/>
          </a:prstGeom>
        </p:spPr>
      </p:pic>
      <p:pic>
        <p:nvPicPr>
          <p:cNvPr id="5" name="Afbeelding 4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273" r="20303"/>
          <a:stretch/>
        </p:blipFill>
        <p:spPr>
          <a:xfrm>
            <a:off x="4860021" y="3756266"/>
            <a:ext cx="1443970" cy="2340000"/>
          </a:xfrm>
          <a:prstGeom prst="rect">
            <a:avLst/>
          </a:prstGeom>
        </p:spPr>
      </p:pic>
      <p:pic>
        <p:nvPicPr>
          <p:cNvPr id="6" name="Afbeelding 5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273" r="20303"/>
          <a:stretch/>
        </p:blipFill>
        <p:spPr>
          <a:xfrm>
            <a:off x="3134042" y="1700808"/>
            <a:ext cx="888595" cy="1440000"/>
          </a:xfrm>
          <a:prstGeom prst="rect">
            <a:avLst/>
          </a:prstGeom>
        </p:spPr>
      </p:pic>
      <p:pic>
        <p:nvPicPr>
          <p:cNvPr id="7" name="Afbeelding 6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273" r="20303"/>
          <a:stretch/>
        </p:blipFill>
        <p:spPr>
          <a:xfrm>
            <a:off x="7812367" y="3756268"/>
            <a:ext cx="666445" cy="1080000"/>
          </a:xfrm>
          <a:prstGeom prst="rect">
            <a:avLst/>
          </a:prstGeom>
        </p:spPr>
      </p:pic>
      <p:pic>
        <p:nvPicPr>
          <p:cNvPr id="8" name="Afbeelding 7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273" r="20303"/>
          <a:stretch/>
        </p:blipFill>
        <p:spPr>
          <a:xfrm>
            <a:off x="6444205" y="1560661"/>
            <a:ext cx="1110745" cy="1800000"/>
          </a:xfrm>
          <a:prstGeom prst="rect">
            <a:avLst/>
          </a:prstGeom>
        </p:spPr>
      </p:pic>
      <p:pic>
        <p:nvPicPr>
          <p:cNvPr id="10" name="Opgenomen gelui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234751" y="6096266"/>
            <a:ext cx="609600" cy="609600"/>
          </a:xfrm>
          <a:prstGeom prst="rect">
            <a:avLst/>
          </a:prstGeom>
        </p:spPr>
      </p:pic>
      <p:sp>
        <p:nvSpPr>
          <p:cNvPr id="11" name="Actieknop: Verder of Volgende 10">
            <a:hlinkClick r:id="" action="ppaction://hlinkshowjump?jump=nextslide" highlightClick="1"/>
          </p:cNvPr>
          <p:cNvSpPr/>
          <p:nvPr/>
        </p:nvSpPr>
        <p:spPr>
          <a:xfrm>
            <a:off x="7110357" y="5736267"/>
            <a:ext cx="936104" cy="750605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2" name="Tijdelijke aanduiding voor datum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65E502-1F68-452E-82F9-5D8D58A9A3F5}" type="datetime1">
              <a:rPr lang="nl-NL" smtClean="0"/>
              <a:t>7-3-2014</a:t>
            </a:fld>
            <a:endParaRPr lang="nl-NL"/>
          </a:p>
        </p:txBody>
      </p:sp>
      <p:sp>
        <p:nvSpPr>
          <p:cNvPr id="13" name="Tijdelijke aanduiding voor voettekst 1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digibordpeuters</a:t>
            </a: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212242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398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1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>
                      <p:stCondLst>
                        <p:cond delay="0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24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" fill="hold">
                      <p:stCondLst>
                        <p:cond delay="0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>
                      <p:stCondLst>
                        <p:cond delay="0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3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  <p:bldLst>
      <p:bldP spid="11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Zie jij het dunste boek?</a:t>
            </a:r>
            <a:endParaRPr lang="nl-NL" dirty="0"/>
          </a:p>
        </p:txBody>
      </p:sp>
      <p:pic>
        <p:nvPicPr>
          <p:cNvPr id="4" name="Afbeelding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585" y="2276872"/>
            <a:ext cx="2136037" cy="3060000"/>
          </a:xfrm>
          <a:prstGeom prst="rect">
            <a:avLst/>
          </a:prstGeom>
        </p:spPr>
      </p:pic>
      <p:pic>
        <p:nvPicPr>
          <p:cNvPr id="7" name="Afbeelding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44206" y="3118054"/>
            <a:ext cx="2389338" cy="1800000"/>
          </a:xfrm>
          <a:prstGeom prst="rect">
            <a:avLst/>
          </a:prstGeom>
        </p:spPr>
      </p:pic>
      <p:pic>
        <p:nvPicPr>
          <p:cNvPr id="8" name="Afbeelding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75456" y="3269816"/>
            <a:ext cx="1857166" cy="1080000"/>
          </a:xfrm>
          <a:prstGeom prst="rect">
            <a:avLst/>
          </a:prstGeom>
        </p:spPr>
      </p:pic>
      <p:pic>
        <p:nvPicPr>
          <p:cNvPr id="10" name="Opgenomen gelui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683568" y="5805264"/>
            <a:ext cx="609600" cy="609600"/>
          </a:xfrm>
          <a:prstGeom prst="rect">
            <a:avLst/>
          </a:prstGeom>
        </p:spPr>
      </p:pic>
      <p:sp>
        <p:nvSpPr>
          <p:cNvPr id="11" name="Actieknop: Verder of Volgende 10">
            <a:hlinkClick r:id="" action="ppaction://hlinkshowjump?jump=nextslide" highlightClick="1"/>
          </p:cNvPr>
          <p:cNvSpPr/>
          <p:nvPr/>
        </p:nvSpPr>
        <p:spPr>
          <a:xfrm>
            <a:off x="7126585" y="5877272"/>
            <a:ext cx="864096" cy="747936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2" name="Tijdelijke aanduiding voor datum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E669C7-5C59-408E-BB0D-20C87A9782B6}" type="datetime1">
              <a:rPr lang="nl-NL" smtClean="0"/>
              <a:t>7-3-2014</a:t>
            </a:fld>
            <a:endParaRPr lang="nl-NL"/>
          </a:p>
        </p:txBody>
      </p:sp>
      <p:sp>
        <p:nvSpPr>
          <p:cNvPr id="13" name="Tijdelijke aanduiding voor voettekst 1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digibordpeuters</a:t>
            </a: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111692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70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1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>
                      <p:stCondLst>
                        <p:cond delay="0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audio>
              <p:cMediaNode vol="80000">
                <p:cTn id="2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  <p:bldLst>
      <p:bldP spid="11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Zie jij het dikste boek?</a:t>
            </a:r>
            <a:endParaRPr lang="nl-NL" dirty="0"/>
          </a:p>
        </p:txBody>
      </p:sp>
      <p:pic>
        <p:nvPicPr>
          <p:cNvPr id="3" name="Afbeelding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3" y="3212975"/>
            <a:ext cx="2320021" cy="1327793"/>
          </a:xfrm>
          <a:prstGeom prst="rect">
            <a:avLst/>
          </a:prstGeom>
        </p:spPr>
      </p:pic>
      <p:pic>
        <p:nvPicPr>
          <p:cNvPr id="4" name="Afbeelding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04418" y="2486589"/>
            <a:ext cx="2742693" cy="2520000"/>
          </a:xfrm>
          <a:prstGeom prst="rect">
            <a:avLst/>
          </a:prstGeom>
        </p:spPr>
      </p:pic>
      <p:pic>
        <p:nvPicPr>
          <p:cNvPr id="5" name="Afbeelding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63888" y="3586834"/>
            <a:ext cx="2228850" cy="895745"/>
          </a:xfrm>
          <a:prstGeom prst="rect">
            <a:avLst/>
          </a:prstGeom>
        </p:spPr>
      </p:pic>
      <p:pic>
        <p:nvPicPr>
          <p:cNvPr id="6" name="Opgenomen gelui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511086" y="5805264"/>
            <a:ext cx="609600" cy="609600"/>
          </a:xfrm>
          <a:prstGeom prst="rect">
            <a:avLst/>
          </a:prstGeom>
        </p:spPr>
      </p:pic>
      <p:sp>
        <p:nvSpPr>
          <p:cNvPr id="7" name="Actieknop: Verder of Volgende 6">
            <a:hlinkClick r:id="" action="ppaction://hlinkshowjump?jump=nextslide" highlightClick="1"/>
          </p:cNvPr>
          <p:cNvSpPr/>
          <p:nvPr/>
        </p:nvSpPr>
        <p:spPr>
          <a:xfrm>
            <a:off x="7164288" y="5805264"/>
            <a:ext cx="1080120" cy="864096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8" name="Tijdelijke aanduiding voor datum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C07DD3-846B-4156-9F20-EC2FF1D58102}" type="datetime1">
              <a:rPr lang="nl-NL" smtClean="0"/>
              <a:t>7-3-2014</a:t>
            </a:fld>
            <a:endParaRPr lang="nl-NL"/>
          </a:p>
        </p:txBody>
      </p:sp>
      <p:sp>
        <p:nvSpPr>
          <p:cNvPr id="9" name="Tijdelijke aanduiding voor voettekst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digibordpeuters</a:t>
            </a: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7729564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815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1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>
                      <p:stCondLst>
                        <p:cond delay="0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2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7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Welk glas is leeg?</a:t>
            </a:r>
            <a:endParaRPr lang="nl-NL" dirty="0"/>
          </a:p>
        </p:txBody>
      </p:sp>
      <p:pic>
        <p:nvPicPr>
          <p:cNvPr id="9" name="Afbeelding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1840" y="2693691"/>
            <a:ext cx="2719188" cy="2719188"/>
          </a:xfrm>
          <a:prstGeom prst="rect">
            <a:avLst/>
          </a:prstGeom>
        </p:spPr>
      </p:pic>
      <p:pic>
        <p:nvPicPr>
          <p:cNvPr id="10" name="Afbeelding 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5616" y="2564904"/>
            <a:ext cx="1609725" cy="2847975"/>
          </a:xfrm>
          <a:prstGeom prst="rect">
            <a:avLst/>
          </a:prstGeom>
        </p:spPr>
      </p:pic>
      <p:pic>
        <p:nvPicPr>
          <p:cNvPr id="13" name="Afbeelding 1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8184" y="2348880"/>
            <a:ext cx="1600200" cy="2857500"/>
          </a:xfrm>
          <a:prstGeom prst="rect">
            <a:avLst/>
          </a:prstGeom>
        </p:spPr>
      </p:pic>
      <p:pic>
        <p:nvPicPr>
          <p:cNvPr id="15" name="Opgenomen gelui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498021" y="5589240"/>
            <a:ext cx="609600" cy="609600"/>
          </a:xfrm>
          <a:prstGeom prst="rect">
            <a:avLst/>
          </a:prstGeom>
        </p:spPr>
      </p:pic>
      <p:sp>
        <p:nvSpPr>
          <p:cNvPr id="16" name="Actieknop: Verder of Volgende 15">
            <a:hlinkClick r:id="" action="ppaction://hlinkshowjump?jump=nextslide" highlightClick="1"/>
          </p:cNvPr>
          <p:cNvSpPr/>
          <p:nvPr/>
        </p:nvSpPr>
        <p:spPr>
          <a:xfrm>
            <a:off x="7668344" y="5894040"/>
            <a:ext cx="936104" cy="847328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7" name="Tijdelijke aanduiding voor datum 1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B882B2-83C8-450B-B799-C18E2619BC79}" type="datetime1">
              <a:rPr lang="nl-NL" smtClean="0"/>
              <a:t>7-3-2014</a:t>
            </a:fld>
            <a:endParaRPr lang="nl-NL"/>
          </a:p>
        </p:txBody>
      </p:sp>
      <p:sp>
        <p:nvSpPr>
          <p:cNvPr id="18" name="Tijdelijke aanduiding voor voettekst 1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digibordpeuters</a:t>
            </a: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1262729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555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1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audio>
              <p:cMediaNode vol="80000">
                <p:cTn id="2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</p:childTnLst>
        </p:cTn>
      </p:par>
    </p:tnLst>
    <p:bldLst>
      <p:bldP spid="16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In welk glas zit weinig limonade?</a:t>
            </a:r>
            <a:endParaRPr lang="nl-NL" dirty="0"/>
          </a:p>
        </p:txBody>
      </p:sp>
      <p:pic>
        <p:nvPicPr>
          <p:cNvPr id="3" name="Afbeelding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5616" y="2629297"/>
            <a:ext cx="1609725" cy="2847975"/>
          </a:xfrm>
          <a:prstGeom prst="rect">
            <a:avLst/>
          </a:prstGeom>
        </p:spPr>
      </p:pic>
      <p:pic>
        <p:nvPicPr>
          <p:cNvPr id="4" name="Afbeelding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63888" y="2738747"/>
            <a:ext cx="2719188" cy="2719188"/>
          </a:xfrm>
          <a:prstGeom prst="rect">
            <a:avLst/>
          </a:prstGeom>
        </p:spPr>
      </p:pic>
      <p:pic>
        <p:nvPicPr>
          <p:cNvPr id="5" name="Afbeelding 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93623" y="2431769"/>
            <a:ext cx="1600200" cy="2857500"/>
          </a:xfrm>
          <a:prstGeom prst="rect">
            <a:avLst/>
          </a:prstGeom>
        </p:spPr>
      </p:pic>
      <p:pic>
        <p:nvPicPr>
          <p:cNvPr id="6" name="Opgenomen gelui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506016" y="5483696"/>
            <a:ext cx="609600" cy="609600"/>
          </a:xfrm>
          <a:prstGeom prst="rect">
            <a:avLst/>
          </a:prstGeom>
        </p:spPr>
      </p:pic>
      <p:sp>
        <p:nvSpPr>
          <p:cNvPr id="7" name="Actieknop: Verder of Volgende 6">
            <a:hlinkClick r:id="" action="ppaction://hlinkshowjump?jump=nextslide" highlightClick="1"/>
          </p:cNvPr>
          <p:cNvSpPr/>
          <p:nvPr/>
        </p:nvSpPr>
        <p:spPr>
          <a:xfrm>
            <a:off x="7593723" y="5788496"/>
            <a:ext cx="800100" cy="808856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8" name="Tijdelijke aanduiding voor datum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E1ED4A-F330-4B1B-AD17-063749CBC801}" type="datetime1">
              <a:rPr lang="nl-NL" smtClean="0"/>
              <a:t>7-3-2014</a:t>
            </a:fld>
            <a:endParaRPr lang="nl-NL"/>
          </a:p>
        </p:txBody>
      </p:sp>
      <p:sp>
        <p:nvSpPr>
          <p:cNvPr id="9" name="Tijdelijke aanduiding voor voettekst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digibordpeuters</a:t>
            </a: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7198843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20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2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Welk glas is vol?</a:t>
            </a:r>
            <a:endParaRPr lang="nl-NL" dirty="0"/>
          </a:p>
        </p:txBody>
      </p:sp>
      <p:pic>
        <p:nvPicPr>
          <p:cNvPr id="3" name="Afbeelding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8184" y="2348880"/>
            <a:ext cx="1600200" cy="2857500"/>
          </a:xfrm>
          <a:prstGeom prst="rect">
            <a:avLst/>
          </a:prstGeom>
        </p:spPr>
      </p:pic>
      <p:pic>
        <p:nvPicPr>
          <p:cNvPr id="4" name="Afbeelding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2564904"/>
            <a:ext cx="1609725" cy="2847975"/>
          </a:xfrm>
          <a:prstGeom prst="rect">
            <a:avLst/>
          </a:prstGeom>
        </p:spPr>
      </p:pic>
      <p:pic>
        <p:nvPicPr>
          <p:cNvPr id="5" name="Afbeelding 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87824" y="2564904"/>
            <a:ext cx="2719188" cy="2719188"/>
          </a:xfrm>
          <a:prstGeom prst="rect">
            <a:avLst/>
          </a:prstGeom>
        </p:spPr>
      </p:pic>
      <p:sp>
        <p:nvSpPr>
          <p:cNvPr id="7" name="Actieknop: Verder of Volgende 6">
            <a:hlinkClick r:id="" action="ppaction://hlinkshowjump?jump=nextslide" highlightClick="1"/>
          </p:cNvPr>
          <p:cNvSpPr/>
          <p:nvPr/>
        </p:nvSpPr>
        <p:spPr>
          <a:xfrm>
            <a:off x="7183603" y="5679798"/>
            <a:ext cx="1008112" cy="852240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8" name="Tijdelijke aanduiding voor datum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2AF095-FE99-4B6B-8D1E-796E8CD2444D}" type="datetime1">
              <a:rPr lang="nl-NL" smtClean="0"/>
              <a:t>7-3-2014</a:t>
            </a:fld>
            <a:endParaRPr lang="nl-NL"/>
          </a:p>
        </p:txBody>
      </p:sp>
      <p:sp>
        <p:nvSpPr>
          <p:cNvPr id="9" name="Tijdelijke aanduiding voor voettekst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digibordpeuters</a:t>
            </a:r>
            <a:endParaRPr lang="nl-NL"/>
          </a:p>
        </p:txBody>
      </p:sp>
      <p:pic>
        <p:nvPicPr>
          <p:cNvPr id="11" name="Opgenomen gelui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611560" y="567979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97203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748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>
                      <p:stCondLst>
                        <p:cond delay="0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2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  <p:bldLst>
      <p:bldP spid="7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In welk glas zit veel limonade?</a:t>
            </a:r>
            <a:endParaRPr lang="nl-NL" dirty="0"/>
          </a:p>
        </p:txBody>
      </p:sp>
      <p:pic>
        <p:nvPicPr>
          <p:cNvPr id="3" name="Afbeelding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3848" y="2420888"/>
            <a:ext cx="2719188" cy="2719188"/>
          </a:xfrm>
          <a:prstGeom prst="rect">
            <a:avLst/>
          </a:prstGeom>
        </p:spPr>
      </p:pic>
      <p:pic>
        <p:nvPicPr>
          <p:cNvPr id="4" name="Afbeelding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600" y="2292101"/>
            <a:ext cx="1609725" cy="2847975"/>
          </a:xfrm>
          <a:prstGeom prst="rect">
            <a:avLst/>
          </a:prstGeom>
        </p:spPr>
      </p:pic>
      <p:pic>
        <p:nvPicPr>
          <p:cNvPr id="5" name="Afbeelding 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93623" y="2282576"/>
            <a:ext cx="1600200" cy="2857500"/>
          </a:xfrm>
          <a:prstGeom prst="rect">
            <a:avLst/>
          </a:prstGeom>
        </p:spPr>
      </p:pic>
      <p:pic>
        <p:nvPicPr>
          <p:cNvPr id="6" name="Opgenomen gelui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755576" y="5805264"/>
            <a:ext cx="609600" cy="609600"/>
          </a:xfrm>
          <a:prstGeom prst="rect">
            <a:avLst/>
          </a:prstGeom>
        </p:spPr>
      </p:pic>
      <p:sp>
        <p:nvSpPr>
          <p:cNvPr id="7" name="Actieknop: Verder of Volgende 6">
            <a:hlinkClick r:id="" action="ppaction://hlinkshowjump?jump=nextslide" highlightClick="1"/>
          </p:cNvPr>
          <p:cNvSpPr/>
          <p:nvPr/>
        </p:nvSpPr>
        <p:spPr>
          <a:xfrm>
            <a:off x="7308304" y="5805264"/>
            <a:ext cx="864096" cy="792088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8" name="Tijdelijke aanduiding voor datum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7CC9E2-2721-442C-838D-83987280B06A}" type="datetime1">
              <a:rPr lang="nl-NL" smtClean="0"/>
              <a:t>7-3-2014</a:t>
            </a:fld>
            <a:endParaRPr lang="nl-NL"/>
          </a:p>
        </p:txBody>
      </p:sp>
      <p:sp>
        <p:nvSpPr>
          <p:cNvPr id="9" name="Tijdelijke aanduiding voor voettekst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digibordpeuters</a:t>
            </a: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2885958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805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>
                      <p:stCondLst>
                        <p:cond delay="0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>
                <p:cTn id="2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7" grpId="0" animBg="1"/>
    </p:bldLst>
  </p:timing>
</p:sld>
</file>

<file path=ppt/theme/theme1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109</TotalTime>
  <Words>85</Words>
  <Application>Microsoft Office PowerPoint</Application>
  <PresentationFormat>Diavoorstelling (4:3)</PresentationFormat>
  <Paragraphs>35</Paragraphs>
  <Slides>12</Slides>
  <Notes>0</Notes>
  <HiddenSlides>0</HiddenSlides>
  <MMClips>12</MMClips>
  <ScaleCrop>false</ScaleCrop>
  <HeadingPairs>
    <vt:vector size="4" baseType="variant">
      <vt:variant>
        <vt:lpstr>Thema</vt:lpstr>
      </vt:variant>
      <vt:variant>
        <vt:i4>1</vt:i4>
      </vt:variant>
      <vt:variant>
        <vt:lpstr>Diatitels</vt:lpstr>
      </vt:variant>
      <vt:variant>
        <vt:i4>12</vt:i4>
      </vt:variant>
    </vt:vector>
  </HeadingPairs>
  <TitlesOfParts>
    <vt:vector size="13" baseType="lpstr">
      <vt:lpstr>Kantoorthema</vt:lpstr>
      <vt:lpstr>Meten / inhoud</vt:lpstr>
      <vt:lpstr>Zie jij de grootste Puk?</vt:lpstr>
      <vt:lpstr>Zie jij de kleinste Puk?</vt:lpstr>
      <vt:lpstr>Zie jij het dunste boek?</vt:lpstr>
      <vt:lpstr>Zie jij het dikste boek?</vt:lpstr>
      <vt:lpstr>Welk glas is leeg?</vt:lpstr>
      <vt:lpstr>In welk glas zit weinig limonade?</vt:lpstr>
      <vt:lpstr>Welk glas is vol?</vt:lpstr>
      <vt:lpstr>In welk glas zit veel limonade?</vt:lpstr>
      <vt:lpstr>Welk glas is leger?</vt:lpstr>
      <vt:lpstr>Welk glas is voller?</vt:lpstr>
      <vt:lpstr>PowerPoint-presentatie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PowerPoint-presentatie</dc:title>
  <dc:creator>Annie</dc:creator>
  <cp:lastModifiedBy>Annie</cp:lastModifiedBy>
  <cp:revision>10</cp:revision>
  <dcterms:created xsi:type="dcterms:W3CDTF">2014-03-07T13:14:22Z</dcterms:created>
  <dcterms:modified xsi:type="dcterms:W3CDTF">2014-03-07T15:04:09Z</dcterms:modified>
</cp:coreProperties>
</file>