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F1310-2BAE-4A72-B621-15DC0364268D}" type="datetimeFigureOut">
              <a:rPr lang="nl-NL" smtClean="0"/>
              <a:t>7-3-2014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9D935-430F-4855-A1B6-EB08E17A2E6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4867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49D41-52D4-465D-AC30-8EE77F56E06F}" type="datetime1">
              <a:rPr lang="nl-NL" smtClean="0"/>
              <a:t>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914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E91E5-64EF-4576-8383-95BE05F16644}" type="datetime1">
              <a:rPr lang="nl-NL" smtClean="0"/>
              <a:t>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316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E61BF-DD4B-4C5F-9F69-F6FDC5AA8335}" type="datetime1">
              <a:rPr lang="nl-NL" smtClean="0"/>
              <a:t>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7798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F64C-B596-4981-8941-A3459F529177}" type="datetime1">
              <a:rPr lang="nl-NL" smtClean="0"/>
              <a:t>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163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9AE8-EA95-4A4B-898B-721E7F77DCFA}" type="datetime1">
              <a:rPr lang="nl-NL" smtClean="0"/>
              <a:t>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4844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E266-F1BE-4B13-BBE9-BB36A5C20DB0}" type="datetime1">
              <a:rPr lang="nl-NL" smtClean="0"/>
              <a:t>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81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41DE2-438E-4ADB-B5E3-4AFC33AB606F}" type="datetime1">
              <a:rPr lang="nl-NL" smtClean="0"/>
              <a:t>7-3-2014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854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FDEB-712E-4FF2-850B-4B1A4F062E21}" type="datetime1">
              <a:rPr lang="nl-NL" smtClean="0"/>
              <a:t>7-3-2014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959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8B57-0042-4633-8A98-F3C9F62F3953}" type="datetime1">
              <a:rPr lang="nl-NL" smtClean="0"/>
              <a:t>7-3-2014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80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F8C37-9B75-414D-BCAB-7510B1D130EC}" type="datetime1">
              <a:rPr lang="nl-NL" smtClean="0"/>
              <a:t>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391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86AFF-54C7-4C84-9C66-CA77DBD5527B}" type="datetime1">
              <a:rPr lang="nl-NL" smtClean="0"/>
              <a:t>7-3-2014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57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0E9E9-3632-400A-A30B-FB2E5F9B4AC8}" type="datetime1">
              <a:rPr lang="nl-NL" smtClean="0"/>
              <a:t>7-3-2014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digibordpeuters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9246-1E7D-4B2A-A702-B7BC60B5FB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1061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6" Type="http://schemas.openxmlformats.org/officeDocument/2006/relationships/image" Target="../media/image4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6" Type="http://schemas.openxmlformats.org/officeDocument/2006/relationships/image" Target="../media/image4.png"/><Relationship Id="rId5" Type="http://schemas.openxmlformats.org/officeDocument/2006/relationships/image" Target="../media/image7.jpg"/><Relationship Id="rId4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2.wav"/><Relationship Id="rId1" Type="http://schemas.microsoft.com/office/2007/relationships/media" Target="../media/media12.wav"/><Relationship Id="rId5" Type="http://schemas.openxmlformats.org/officeDocument/2006/relationships/image" Target="../media/image4.png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5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5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.png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1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5.png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1.png"/><Relationship Id="rId5" Type="http://schemas.openxmlformats.org/officeDocument/2006/relationships/image" Target="../media/image7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.png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6" Type="http://schemas.openxmlformats.org/officeDocument/2006/relationships/image" Target="../media/image7.jpg"/><Relationship Id="rId5" Type="http://schemas.openxmlformats.org/officeDocument/2006/relationships/image" Target="../media/image8.jp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5.png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6" Type="http://schemas.openxmlformats.org/officeDocument/2006/relationships/image" Target="../media/image1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Meten / inhoud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623" y="2000249"/>
            <a:ext cx="1600200" cy="28575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924944"/>
            <a:ext cx="2286000" cy="15716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7575" y="2405062"/>
            <a:ext cx="2228850" cy="2047875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/>
          </p:cNvPr>
          <p:cNvSpPr/>
          <p:nvPr/>
        </p:nvSpPr>
        <p:spPr>
          <a:xfrm>
            <a:off x="6876256" y="5661248"/>
            <a:ext cx="1080120" cy="100811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3568" y="5356448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24D38-6030-49FD-B913-9F4A93CB5231}" type="datetime1">
              <a:rPr lang="nl-NL" smtClean="0"/>
              <a:t>7-3-2014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612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9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 glas is leger?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FDEB-712E-4FF2-850B-4B1A4F062E21}" type="datetime1">
              <a:rPr lang="nl-NL" smtClean="0"/>
              <a:t>7-3-2014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449" y="2356494"/>
            <a:ext cx="2719188" cy="2719188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432" y="2292101"/>
            <a:ext cx="1609725" cy="2847975"/>
          </a:xfrm>
          <a:prstGeom prst="rect">
            <a:avLst/>
          </a:prstGeom>
        </p:spPr>
      </p:pic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9552" y="5445224"/>
            <a:ext cx="609600" cy="609600"/>
          </a:xfrm>
          <a:prstGeom prst="rect">
            <a:avLst/>
          </a:prstGeom>
        </p:spPr>
      </p:pic>
      <p:sp>
        <p:nvSpPr>
          <p:cNvPr id="9" name="Actieknop: Verder of Volgende 8">
            <a:hlinkClick r:id="" action="ppaction://hlinkshowjump?jump=nextslide" highlightClick="1"/>
          </p:cNvPr>
          <p:cNvSpPr/>
          <p:nvPr/>
        </p:nvSpPr>
        <p:spPr>
          <a:xfrm>
            <a:off x="7245043" y="6054824"/>
            <a:ext cx="855349" cy="6865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252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2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Welk glas is voller?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FDEB-712E-4FF2-850B-4B1A4F062E21}" type="datetime1">
              <a:rPr lang="nl-NL" smtClean="0"/>
              <a:t>7-3-2014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420888"/>
            <a:ext cx="1609725" cy="2847975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647" y="2917328"/>
            <a:ext cx="2143125" cy="2143125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596336" y="5805264"/>
            <a:ext cx="864096" cy="86409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50032" y="55004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24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4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0FDEB-712E-4FF2-850B-4B1A4F062E21}" type="datetime1">
              <a:rPr lang="nl-NL" smtClean="0"/>
              <a:t>7-3-2014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20688"/>
            <a:ext cx="5090262" cy="5090262"/>
          </a:xfrm>
          <a:prstGeom prst="rect">
            <a:avLst/>
          </a:prstGeom>
        </p:spPr>
      </p:pic>
      <p:pic>
        <p:nvPicPr>
          <p:cNvPr id="6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39552" y="5406150"/>
            <a:ext cx="609600" cy="609600"/>
          </a:xfrm>
          <a:prstGeom prst="rect">
            <a:avLst/>
          </a:prstGeom>
        </p:spPr>
      </p:pic>
      <p:sp>
        <p:nvSpPr>
          <p:cNvPr id="7" name="Actieknop: Introductiepagina 6">
            <a:hlinkClick r:id="" action="ppaction://hlinkshowjump?jump=firstslide" highlightClick="1"/>
          </p:cNvPr>
          <p:cNvSpPr/>
          <p:nvPr/>
        </p:nvSpPr>
        <p:spPr>
          <a:xfrm>
            <a:off x="7668344" y="5710950"/>
            <a:ext cx="936104" cy="81439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66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Zie jij de grootste Puk?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936754" y="1340847"/>
            <a:ext cx="1221820" cy="19800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4159160" y="4352713"/>
            <a:ext cx="888595" cy="14400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7241589" y="2330847"/>
            <a:ext cx="666445" cy="108000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6228184" y="4221088"/>
            <a:ext cx="969819" cy="1571625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4492382" y="1628800"/>
            <a:ext cx="1110745" cy="180000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1547664" y="3836900"/>
            <a:ext cx="1443970" cy="2340000"/>
          </a:xfrm>
          <a:prstGeom prst="rect">
            <a:avLst/>
          </a:prstGeom>
        </p:spPr>
      </p:pic>
      <p:pic>
        <p:nvPicPr>
          <p:cNvPr id="1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58372" y="5792713"/>
            <a:ext cx="609600" cy="609600"/>
          </a:xfrm>
          <a:prstGeom prst="rect">
            <a:avLst/>
          </a:prstGeom>
        </p:spPr>
      </p:pic>
      <p:sp>
        <p:nvSpPr>
          <p:cNvPr id="12" name="Actieknop: Verder of Volgende 11">
            <a:hlinkClick r:id="" action="ppaction://hlinkshowjump?jump=nextslide" highlightClick="1"/>
          </p:cNvPr>
          <p:cNvSpPr/>
          <p:nvPr/>
        </p:nvSpPr>
        <p:spPr>
          <a:xfrm>
            <a:off x="7908034" y="5949280"/>
            <a:ext cx="768422" cy="7200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B63D-150A-441F-A7AE-24AD3016FDC7}" type="datetime1">
              <a:rPr lang="nl-NL" smtClean="0"/>
              <a:t>7-3-2014</a:t>
            </a:fld>
            <a:endParaRPr lang="nl-NL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64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4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Zie jij de kleinste Puk?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539551" y="1700807"/>
            <a:ext cx="999670" cy="16200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1691674" y="3756267"/>
            <a:ext cx="1221820" cy="1980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4860021" y="3756266"/>
            <a:ext cx="1443970" cy="23400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3134042" y="1700808"/>
            <a:ext cx="888595" cy="14400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7812367" y="3756268"/>
            <a:ext cx="666445" cy="108000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73" r="20303"/>
          <a:stretch/>
        </p:blipFill>
        <p:spPr>
          <a:xfrm>
            <a:off x="6444205" y="1560661"/>
            <a:ext cx="1110745" cy="18000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34751" y="6096266"/>
            <a:ext cx="609600" cy="609600"/>
          </a:xfrm>
          <a:prstGeom prst="rect">
            <a:avLst/>
          </a:prstGeom>
        </p:spPr>
      </p:pic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7110357" y="5736267"/>
            <a:ext cx="936104" cy="75060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E502-1F68-452E-82F9-5D8D58A9A3F5}" type="datetime1">
              <a:rPr lang="nl-NL" smtClean="0"/>
              <a:t>7-3-2014</a:t>
            </a:fld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22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9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Zie jij het dunste boek?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5" y="2276872"/>
            <a:ext cx="2136037" cy="30600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6" y="3118054"/>
            <a:ext cx="2389338" cy="180000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456" y="3269816"/>
            <a:ext cx="1857166" cy="1080000"/>
          </a:xfrm>
          <a:prstGeom prst="rect">
            <a:avLst/>
          </a:prstGeom>
        </p:spPr>
      </p:pic>
      <p:pic>
        <p:nvPicPr>
          <p:cNvPr id="10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3568" y="5805264"/>
            <a:ext cx="609600" cy="609600"/>
          </a:xfrm>
          <a:prstGeom prst="rect">
            <a:avLst/>
          </a:prstGeom>
        </p:spPr>
      </p:pic>
      <p:sp>
        <p:nvSpPr>
          <p:cNvPr id="11" name="Actieknop: Verder of Volgende 10">
            <a:hlinkClick r:id="" action="ppaction://hlinkshowjump?jump=nextslide" highlightClick="1"/>
          </p:cNvPr>
          <p:cNvSpPr/>
          <p:nvPr/>
        </p:nvSpPr>
        <p:spPr>
          <a:xfrm>
            <a:off x="7126585" y="5877272"/>
            <a:ext cx="864096" cy="74793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669C7-5C59-408E-BB0D-20C87A9782B6}" type="datetime1">
              <a:rPr lang="nl-NL" smtClean="0"/>
              <a:t>7-3-2014</a:t>
            </a:fld>
            <a:endParaRPr lang="nl-NL"/>
          </a:p>
        </p:txBody>
      </p:sp>
      <p:sp>
        <p:nvSpPr>
          <p:cNvPr id="13" name="Tijdelijke aanduiding voor voetteks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169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7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Zie jij het dikste boek?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3" y="3212975"/>
            <a:ext cx="2320021" cy="1327793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418" y="2486589"/>
            <a:ext cx="2742693" cy="25200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586834"/>
            <a:ext cx="2228850" cy="895745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11086" y="5805264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164288" y="5805264"/>
            <a:ext cx="1080120" cy="86409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07DD3-846B-4156-9F20-EC2FF1D58102}" type="datetime1">
              <a:rPr lang="nl-NL" smtClean="0"/>
              <a:t>7-3-2014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295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 glas is leeg?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693691"/>
            <a:ext cx="2719188" cy="2719188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564904"/>
            <a:ext cx="1609725" cy="2847975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348880"/>
            <a:ext cx="1600200" cy="2857500"/>
          </a:xfrm>
          <a:prstGeom prst="rect">
            <a:avLst/>
          </a:prstGeom>
        </p:spPr>
      </p:pic>
      <p:pic>
        <p:nvPicPr>
          <p:cNvPr id="1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98021" y="5589240"/>
            <a:ext cx="609600" cy="609600"/>
          </a:xfrm>
          <a:prstGeom prst="rect">
            <a:avLst/>
          </a:prstGeom>
        </p:spPr>
      </p:pic>
      <p:sp>
        <p:nvSpPr>
          <p:cNvPr id="16" name="Actieknop: Verder of Volgende 15">
            <a:hlinkClick r:id="" action="ppaction://hlinkshowjump?jump=nextslide" highlightClick="1"/>
          </p:cNvPr>
          <p:cNvSpPr/>
          <p:nvPr/>
        </p:nvSpPr>
        <p:spPr>
          <a:xfrm>
            <a:off x="7668344" y="5894040"/>
            <a:ext cx="936104" cy="8473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882B2-83C8-450B-B799-C18E2619BC79}" type="datetime1">
              <a:rPr lang="nl-NL" smtClean="0"/>
              <a:t>7-3-2014</a:t>
            </a:fld>
            <a:endParaRPr lang="nl-NL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627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55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 welk glas zit weinig limonade?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629297"/>
            <a:ext cx="1609725" cy="28479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738747"/>
            <a:ext cx="2719188" cy="271918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623" y="2431769"/>
            <a:ext cx="1600200" cy="2857500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506016" y="5483696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593723" y="5788496"/>
            <a:ext cx="800100" cy="8088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1ED4A-F330-4B1B-AD17-063749CBC801}" type="datetime1">
              <a:rPr lang="nl-NL" smtClean="0"/>
              <a:t>7-3-2014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988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0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 glas is vol?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348880"/>
            <a:ext cx="1600200" cy="2857500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564904"/>
            <a:ext cx="1609725" cy="284797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564904"/>
            <a:ext cx="2719188" cy="2719188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183603" y="5679798"/>
            <a:ext cx="1008112" cy="8522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AF095-FE99-4B6B-8D1E-796E8CD2444D}" type="datetime1">
              <a:rPr lang="nl-NL" smtClean="0"/>
              <a:t>7-3-2014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  <p:pic>
        <p:nvPicPr>
          <p:cNvPr id="11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11560" y="567979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72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48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 welk glas zit veel limonade?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420888"/>
            <a:ext cx="2719188" cy="2719188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292101"/>
            <a:ext cx="1609725" cy="284797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623" y="2282576"/>
            <a:ext cx="1600200" cy="2857500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755576" y="5805264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/>
          </p:cNvPr>
          <p:cNvSpPr/>
          <p:nvPr/>
        </p:nvSpPr>
        <p:spPr>
          <a:xfrm>
            <a:off x="7308304" y="5805264"/>
            <a:ext cx="864096" cy="7920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CC9E2-2721-442C-838D-83987280B06A}" type="datetime1">
              <a:rPr lang="nl-NL" smtClean="0"/>
              <a:t>7-3-2014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digibordpeuters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59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85</Words>
  <Application>Microsoft Office PowerPoint</Application>
  <PresentationFormat>Diavoorstelling (4:3)</PresentationFormat>
  <Paragraphs>35</Paragraphs>
  <Slides>12</Slides>
  <Notes>0</Notes>
  <HiddenSlides>0</HiddenSlides>
  <MMClips>12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Meten / inhoud</vt:lpstr>
      <vt:lpstr>Zie jij de grootste Puk?</vt:lpstr>
      <vt:lpstr>Zie jij de kleinste Puk?</vt:lpstr>
      <vt:lpstr>Zie jij het dunste boek?</vt:lpstr>
      <vt:lpstr>Zie jij het dikste boek?</vt:lpstr>
      <vt:lpstr>Welk glas is leeg?</vt:lpstr>
      <vt:lpstr>In welk glas zit weinig limonade?</vt:lpstr>
      <vt:lpstr>Welk glas is vol?</vt:lpstr>
      <vt:lpstr>In welk glas zit veel limonade?</vt:lpstr>
      <vt:lpstr>Welk glas is leger?</vt:lpstr>
      <vt:lpstr>Welk glas is voller?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Annie</dc:creator>
  <cp:lastModifiedBy>Annie</cp:lastModifiedBy>
  <cp:revision>10</cp:revision>
  <dcterms:created xsi:type="dcterms:W3CDTF">2014-03-07T13:14:22Z</dcterms:created>
  <dcterms:modified xsi:type="dcterms:W3CDTF">2014-03-07T15:04:09Z</dcterms:modified>
</cp:coreProperties>
</file>