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B452D-89A8-4269-ABE9-30CC4654A348}" type="datetimeFigureOut">
              <a:rPr lang="nl-NL" smtClean="0"/>
              <a:t>14-10-2014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35539-B97E-48D2-83DC-10D594B1D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7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8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8871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7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611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4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07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44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9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2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68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34273-0DE4-4FC3-91E0-AD24BEF77D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1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11" Type="http://schemas.openxmlformats.org/officeDocument/2006/relationships/image" Target="../media/image5.jp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3.png"/><Relationship Id="rId1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microsoft.com/office/2007/relationships/hdphoto" Target="../media/hdphoto1.wdp"/><Relationship Id="rId17" Type="http://schemas.microsoft.com/office/2007/relationships/hdphoto" Target="../media/hdphoto3.wdp"/><Relationship Id="rId2" Type="http://schemas.openxmlformats.org/officeDocument/2006/relationships/audio" Target="../media/media2.wav"/><Relationship Id="rId16" Type="http://schemas.openxmlformats.org/officeDocument/2006/relationships/image" Target="../media/image4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2.png"/><Relationship Id="rId5" Type="http://schemas.microsoft.com/office/2007/relationships/media" Target="../media/media4.wav"/><Relationship Id="rId15" Type="http://schemas.openxmlformats.org/officeDocument/2006/relationships/image" Target="../media/image5.jpg"/><Relationship Id="rId10" Type="http://schemas.openxmlformats.org/officeDocument/2006/relationships/image" Target="../media/image1.jp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6.xml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microsoft.com/office/2007/relationships/hdphoto" Target="../media/hdphoto2.wdp"/><Relationship Id="rId17" Type="http://schemas.microsoft.com/office/2007/relationships/hdphoto" Target="../media/hdphoto3.wdp"/><Relationship Id="rId2" Type="http://schemas.openxmlformats.org/officeDocument/2006/relationships/audio" Target="../media/media6.wav"/><Relationship Id="rId16" Type="http://schemas.openxmlformats.org/officeDocument/2006/relationships/image" Target="../media/image4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3.png"/><Relationship Id="rId5" Type="http://schemas.microsoft.com/office/2007/relationships/media" Target="../media/media8.wav"/><Relationship Id="rId15" Type="http://schemas.openxmlformats.org/officeDocument/2006/relationships/image" Target="../media/image5.jpg"/><Relationship Id="rId10" Type="http://schemas.openxmlformats.org/officeDocument/2006/relationships/image" Target="../media/image1.jp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3.png"/><Relationship Id="rId18" Type="http://schemas.openxmlformats.org/officeDocument/2006/relationships/image" Target="../media/image6.pn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microsoft.com/office/2007/relationships/hdphoto" Target="../media/hdphoto1.wdp"/><Relationship Id="rId17" Type="http://schemas.openxmlformats.org/officeDocument/2006/relationships/image" Target="../media/image5.jpg"/><Relationship Id="rId2" Type="http://schemas.openxmlformats.org/officeDocument/2006/relationships/audio" Target="../media/media10.wav"/><Relationship Id="rId16" Type="http://schemas.microsoft.com/office/2007/relationships/hdphoto" Target="../media/hdphoto3.wdp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2.png"/><Relationship Id="rId5" Type="http://schemas.microsoft.com/office/2007/relationships/media" Target="../media/media12.wav"/><Relationship Id="rId15" Type="http://schemas.openxmlformats.org/officeDocument/2006/relationships/image" Target="../media/image4.png"/><Relationship Id="rId10" Type="http://schemas.openxmlformats.org/officeDocument/2006/relationships/image" Target="../media/image1.jp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6.xml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image" Target="../media/image7.png"/><Relationship Id="rId18" Type="http://schemas.openxmlformats.org/officeDocument/2006/relationships/image" Target="../media/image6.png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microsoft.com/office/2007/relationships/hdphoto" Target="../media/hdphoto2.wdp"/><Relationship Id="rId17" Type="http://schemas.openxmlformats.org/officeDocument/2006/relationships/image" Target="../media/image5.jpg"/><Relationship Id="rId2" Type="http://schemas.openxmlformats.org/officeDocument/2006/relationships/audio" Target="../media/media14.wav"/><Relationship Id="rId16" Type="http://schemas.microsoft.com/office/2007/relationships/hdphoto" Target="../media/hdphoto5.wdp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3.png"/><Relationship Id="rId5" Type="http://schemas.microsoft.com/office/2007/relationships/media" Target="../media/media16.wav"/><Relationship Id="rId15" Type="http://schemas.openxmlformats.org/officeDocument/2006/relationships/image" Target="../media/image8.png"/><Relationship Id="rId10" Type="http://schemas.openxmlformats.org/officeDocument/2006/relationships/image" Target="../media/image1.jp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6.xml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openxmlformats.org/officeDocument/2006/relationships/image" Target="../media/image8.png"/><Relationship Id="rId18" Type="http://schemas.openxmlformats.org/officeDocument/2006/relationships/image" Target="../media/image6.png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microsoft.com/office/2007/relationships/hdphoto" Target="../media/hdphoto4.wdp"/><Relationship Id="rId17" Type="http://schemas.openxmlformats.org/officeDocument/2006/relationships/image" Target="../media/image5.jpg"/><Relationship Id="rId2" Type="http://schemas.openxmlformats.org/officeDocument/2006/relationships/audio" Target="../media/media18.wav"/><Relationship Id="rId16" Type="http://schemas.microsoft.com/office/2007/relationships/hdphoto" Target="../media/hdphoto6.wdp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openxmlformats.org/officeDocument/2006/relationships/image" Target="../media/image7.png"/><Relationship Id="rId5" Type="http://schemas.microsoft.com/office/2007/relationships/media" Target="../media/media20.wav"/><Relationship Id="rId15" Type="http://schemas.openxmlformats.org/officeDocument/2006/relationships/image" Target="../media/image9.png"/><Relationship Id="rId10" Type="http://schemas.openxmlformats.org/officeDocument/2006/relationships/image" Target="../media/image1.jp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6.xml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openxmlformats.org/officeDocument/2006/relationships/image" Target="../media/image9.png"/><Relationship Id="rId18" Type="http://schemas.openxmlformats.org/officeDocument/2006/relationships/image" Target="../media/image6.png"/><Relationship Id="rId3" Type="http://schemas.microsoft.com/office/2007/relationships/media" Target="../media/media23.wav"/><Relationship Id="rId7" Type="http://schemas.microsoft.com/office/2007/relationships/media" Target="../media/media25.wav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audio" Target="../media/media22.wav"/><Relationship Id="rId16" Type="http://schemas.openxmlformats.org/officeDocument/2006/relationships/image" Target="../media/image10.png"/><Relationship Id="rId1" Type="http://schemas.microsoft.com/office/2007/relationships/media" Target="../media/media22.wav"/><Relationship Id="rId6" Type="http://schemas.openxmlformats.org/officeDocument/2006/relationships/audio" Target="../media/media24.wav"/><Relationship Id="rId11" Type="http://schemas.openxmlformats.org/officeDocument/2006/relationships/image" Target="../media/image8.png"/><Relationship Id="rId5" Type="http://schemas.microsoft.com/office/2007/relationships/media" Target="../media/media24.wav"/><Relationship Id="rId15" Type="http://schemas.openxmlformats.org/officeDocument/2006/relationships/image" Target="../media/image5.jpg"/><Relationship Id="rId10" Type="http://schemas.openxmlformats.org/officeDocument/2006/relationships/image" Target="../media/image1.jpg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6.xml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openxmlformats.org/officeDocument/2006/relationships/image" Target="../media/image5.jpg"/><Relationship Id="rId18" Type="http://schemas.openxmlformats.org/officeDocument/2006/relationships/image" Target="../media/image6.png"/><Relationship Id="rId3" Type="http://schemas.microsoft.com/office/2007/relationships/media" Target="../media/media27.wav"/><Relationship Id="rId7" Type="http://schemas.microsoft.com/office/2007/relationships/media" Target="../media/media29.wav"/><Relationship Id="rId12" Type="http://schemas.microsoft.com/office/2007/relationships/hdphoto" Target="../media/hdphoto6.wdp"/><Relationship Id="rId17" Type="http://schemas.microsoft.com/office/2007/relationships/hdphoto" Target="../media/hdphoto4.wdp"/><Relationship Id="rId2" Type="http://schemas.openxmlformats.org/officeDocument/2006/relationships/audio" Target="../media/media26.wav"/><Relationship Id="rId16" Type="http://schemas.openxmlformats.org/officeDocument/2006/relationships/image" Target="../media/image11.png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11" Type="http://schemas.openxmlformats.org/officeDocument/2006/relationships/image" Target="../media/image9.png"/><Relationship Id="rId5" Type="http://schemas.microsoft.com/office/2007/relationships/media" Target="../media/media28.wav"/><Relationship Id="rId15" Type="http://schemas.microsoft.com/office/2007/relationships/hdphoto" Target="../media/hdphoto7.wdp"/><Relationship Id="rId10" Type="http://schemas.openxmlformats.org/officeDocument/2006/relationships/image" Target="../media/image1.jpg"/><Relationship Id="rId4" Type="http://schemas.openxmlformats.org/officeDocument/2006/relationships/audio" Target="../media/media2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7.wdp"/><Relationship Id="rId12" Type="http://schemas.microsoft.com/office/2007/relationships/hdphoto" Target="../media/hdphoto8.wdp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image" Target="../media/image5.jp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hebben de kabouters in hun hand?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609528"/>
            <a:ext cx="9135604" cy="42484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4" b="98621" l="323" r="9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2953162" cy="27626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98" y="2935592"/>
            <a:ext cx="2695951" cy="2896004"/>
          </a:xfrm>
          <a:prstGeom prst="rect">
            <a:avLst/>
          </a:prstGeom>
        </p:spPr>
      </p:pic>
      <p:pic>
        <p:nvPicPr>
          <p:cNvPr id="8" name="Afbeelding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0" y="3099970"/>
            <a:ext cx="2486372" cy="2857899"/>
          </a:xfrm>
          <a:prstGeom prst="rect">
            <a:avLst/>
          </a:prstGeom>
        </p:spPr>
      </p:pic>
      <p:pic>
        <p:nvPicPr>
          <p:cNvPr id="9" name="Afbeelding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667413"/>
            <a:ext cx="742950" cy="990600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9552" y="5857913"/>
            <a:ext cx="609600" cy="6096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14-10-2014</a:t>
            </a:r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05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kabouter heeft een kwast en een emmer verf in zijn handen?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609528"/>
            <a:ext cx="9135604" cy="42484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34" b="98621" l="323" r="9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1700" y="2949563"/>
            <a:ext cx="3562300" cy="27626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60844"/>
            <a:ext cx="2695951" cy="28960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667413"/>
            <a:ext cx="742950" cy="9906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949563"/>
            <a:ext cx="2486372" cy="2857899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14-10-2014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9552" y="6048413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39552" y="1999928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657600" y="199992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58050" y="2216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1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609528"/>
            <a:ext cx="9135604" cy="424847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kabouter heeft een bijl in zijn handen?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20" y="2714244"/>
            <a:ext cx="2695951" cy="28960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34" b="98621" l="323" r="9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9004" y="2900286"/>
            <a:ext cx="2626950" cy="2762636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667413"/>
            <a:ext cx="742950" cy="990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1" y="2951214"/>
            <a:ext cx="2486372" cy="2857899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14-10-2014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1560" y="6048413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1560" y="1993001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51920" y="1993001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43235" y="2111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9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kabouter heeft een hamer en een spijker in zijn handen?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609528"/>
            <a:ext cx="9135604" cy="42484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34" b="98621" l="323" r="98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2953162" cy="276263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98" y="2935592"/>
            <a:ext cx="2695951" cy="289600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81" y="3021328"/>
            <a:ext cx="2486372" cy="2857899"/>
          </a:xfrm>
          <a:prstGeom prst="rect">
            <a:avLst/>
          </a:prstGeom>
        </p:spPr>
      </p:pic>
      <p:pic>
        <p:nvPicPr>
          <p:cNvPr id="2" name="Afbeelding 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78" y="5589240"/>
            <a:ext cx="742950" cy="990600"/>
          </a:xfrm>
          <a:prstGeom prst="rect">
            <a:avLst/>
          </a:prstGeom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14-10-2014</a:t>
            </a:r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3920" y="6046440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08720" y="200685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962400" y="2006855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84167" y="1993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kabouter heeft een bezem in zijn handen?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609528"/>
            <a:ext cx="9135604" cy="42484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98" y="2935592"/>
            <a:ext cx="2695951" cy="289600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684" l="1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0" y="2741117"/>
            <a:ext cx="1819529" cy="30103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00" y="2609528"/>
            <a:ext cx="2686425" cy="2924583"/>
          </a:xfrm>
          <a:prstGeom prst="rect">
            <a:avLst/>
          </a:prstGeom>
        </p:spPr>
      </p:pic>
      <p:pic>
        <p:nvPicPr>
          <p:cNvPr id="9" name="Afbeelding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750158"/>
            <a:ext cx="742950" cy="990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14-10-2014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45353" y="5940658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55576" y="199992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851920" y="199992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76256" y="1999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8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kabouter heeft een zaag in zijn hand?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609528"/>
            <a:ext cx="9135604" cy="424847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684" l="1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0" y="2741117"/>
            <a:ext cx="1819529" cy="30103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00" y="2609528"/>
            <a:ext cx="2686425" cy="29245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81" y="2348880"/>
            <a:ext cx="1991003" cy="2857899"/>
          </a:xfrm>
          <a:prstGeom prst="rect">
            <a:avLst/>
          </a:prstGeom>
        </p:spPr>
      </p:pic>
      <p:pic>
        <p:nvPicPr>
          <p:cNvPr id="9" name="Afbeelding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51437"/>
            <a:ext cx="742950" cy="990600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14-10-2014</a:t>
            </a:r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95536" y="6071936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48264" y="192372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593727" y="1923728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55010" y="1923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8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0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0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kabouter heeft een mandje in zijn hand?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609528"/>
            <a:ext cx="9135604" cy="424847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00" y="2609528"/>
            <a:ext cx="2686425" cy="29245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80" y="2593860"/>
            <a:ext cx="1991003" cy="2857899"/>
          </a:xfrm>
          <a:prstGeom prst="rect">
            <a:avLst/>
          </a:prstGeom>
        </p:spPr>
      </p:pic>
      <p:pic>
        <p:nvPicPr>
          <p:cNvPr id="9" name="Afbeelding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51437"/>
            <a:ext cx="742950" cy="990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6" b="100000" l="14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477765"/>
            <a:ext cx="2151554" cy="301032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14-10-2014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67544" y="5941937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58102" y="199992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903925" y="209438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130702" y="2094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9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Welke kabouter heeft een lantaarn in zijn hand?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609528"/>
            <a:ext cx="9135604" cy="424847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80" y="2593860"/>
            <a:ext cx="1991003" cy="2857899"/>
          </a:xfrm>
          <a:prstGeom prst="rect">
            <a:avLst/>
          </a:prstGeom>
        </p:spPr>
      </p:pic>
      <p:pic>
        <p:nvPicPr>
          <p:cNvPr id="9" name="Afbeelding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51437"/>
            <a:ext cx="742950" cy="990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16" b="100000" l="14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2477765"/>
            <a:ext cx="2151554" cy="30103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797" b="100000" l="3665" r="97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0132"/>
            <a:ext cx="1819529" cy="301032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 smtClean="0"/>
              <a:t>14-10-2014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62744" y="5941937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7888" y="186816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66588" y="2020532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660232" y="1984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" y="2609528"/>
            <a:ext cx="9135604" cy="4248472"/>
          </a:xfrm>
          <a:prstGeom prst="rect">
            <a:avLst/>
          </a:prstGeom>
        </p:spPr>
      </p:pic>
      <p:pic>
        <p:nvPicPr>
          <p:cNvPr id="9" name="Afbeelding 8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751437"/>
            <a:ext cx="742950" cy="990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6" b="100000" l="14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816" y="3143506"/>
            <a:ext cx="2151554" cy="30103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797" b="100000" l="3665" r="97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0132"/>
            <a:ext cx="1819529" cy="301032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568" y="5827637"/>
            <a:ext cx="609600" cy="60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70767"/>
            <a:ext cx="4416419" cy="58885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53877"/>
            <a:ext cx="1991003" cy="285789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14-10-2014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7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96</Words>
  <Application>Microsoft Office PowerPoint</Application>
  <PresentationFormat>Diavoorstelling (4:3)</PresentationFormat>
  <Paragraphs>26</Paragraphs>
  <Slides>9</Slides>
  <Notes>0</Notes>
  <HiddenSlides>0</HiddenSlides>
  <MMClips>30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Wat hebben de kabouters in hun hand?</vt:lpstr>
      <vt:lpstr>Welke kabouter heeft een kwast en een emmer verf in zijn handen?</vt:lpstr>
      <vt:lpstr>Welke kabouter heeft een bijl in zijn handen?</vt:lpstr>
      <vt:lpstr>Welke kabouter heeft een hamer en een spijker in zijn handen?</vt:lpstr>
      <vt:lpstr>Welke kabouter heeft een bezem in zijn handen?</vt:lpstr>
      <vt:lpstr>Welke kabouter heeft een zaag in zijn hand?</vt:lpstr>
      <vt:lpstr>Welke kabouter heeft een mandje in zijn hand?</vt:lpstr>
      <vt:lpstr>Welke kabouter heeft een lantaarn in zijn hand?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Welke kabouter is aan het verven?</dc:title>
  <dc:creator>Annie</dc:creator>
  <cp:lastModifiedBy>Annie</cp:lastModifiedBy>
  <cp:revision>9</cp:revision>
  <dcterms:created xsi:type="dcterms:W3CDTF">2014-10-13T17:04:21Z</dcterms:created>
  <dcterms:modified xsi:type="dcterms:W3CDTF">2014-10-14T18:40:22Z</dcterms:modified>
</cp:coreProperties>
</file>